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Roboto"/>
      <p:regular r:id="rId20"/>
      <p:bold r:id="rId21"/>
      <p:italic r:id="rId22"/>
      <p:boldItalic r:id="rId23"/>
    </p:embeddedFont>
    <p:embeddedFont>
      <p:font typeface="Playfair Display"/>
      <p:regular r:id="rId24"/>
      <p:bold r:id="rId25"/>
      <p:italic r:id="rId26"/>
      <p:boldItalic r:id="rId27"/>
    </p:embeddedFont>
    <p:embeddedFont>
      <p:font typeface="Lato"/>
      <p:regular r:id="rId28"/>
      <p:bold r:id="rId29"/>
      <p:italic r:id="rId30"/>
      <p:boldItalic r:id="rId31"/>
    </p:embeddedFont>
    <p:embeddedFont>
      <p:font typeface="Proxima Nova Semibold"/>
      <p:regular r:id="rId32"/>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ProximaNovaSemibold-bold.fntdata"/><Relationship Id="rId10" Type="http://schemas.openxmlformats.org/officeDocument/2006/relationships/slide" Target="slides/slide5.xml"/><Relationship Id="rId32" Type="http://schemas.openxmlformats.org/officeDocument/2006/relationships/font" Target="fonts/ProximaNovaSemibold-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ProximaNovaSemi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19" Type="http://schemas.openxmlformats.org/officeDocument/2006/relationships/font" Target="fonts/ProximaNova-boldItalic.fntdata"/><Relationship Id="rId18" Type="http://schemas.openxmlformats.org/officeDocument/2006/relationships/font" Target="fonts/ProximaNov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txBox="1"/>
          <p:nvPr>
            <p:ph type="ctrTitle"/>
          </p:nvPr>
        </p:nvSpPr>
        <p:spPr>
          <a:xfrm>
            <a:off x="3096250" y="1627200"/>
            <a:ext cx="2951399" cy="15843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lt1"/>
              </a:buClr>
              <a:buSzPts val="1400"/>
              <a:buFont typeface="Lato"/>
              <a:buNone/>
              <a:defRPr b="1" i="0" sz="3200" u="none" cap="none" strike="noStrike">
                <a:solidFill>
                  <a:schemeClr val="lt1"/>
                </a:solidFill>
                <a:latin typeface="Lato"/>
                <a:ea typeface="Lato"/>
                <a:cs typeface="Lato"/>
                <a:sym typeface="Lato"/>
              </a:defRPr>
            </a:lvl1pPr>
            <a:lvl2pPr indent="0" lvl="1"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2pPr>
            <a:lvl3pPr indent="0" lvl="2"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3pPr>
            <a:lvl4pPr indent="0" lvl="3"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4pPr>
            <a:lvl5pPr indent="0" lvl="4"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5pPr>
            <a:lvl6pPr indent="0" lvl="5"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6pPr>
            <a:lvl7pPr indent="0" lvl="6"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7pPr>
            <a:lvl8pPr indent="0" lvl="7"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8pPr>
            <a:lvl9pPr indent="0" lvl="8"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399" cy="701399"/>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1pPr>
            <a:lvl2pPr indent="0" lvl="1" marL="4572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2pPr>
            <a:lvl3pPr indent="0" lvl="2" marL="9144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3pPr>
            <a:lvl4pPr indent="0" lvl="3" marL="13716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4pPr>
            <a:lvl5pPr indent="0" lvl="4" marL="18288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5pPr>
            <a:lvl6pPr indent="0" lvl="5" marL="22860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6pPr>
            <a:lvl7pPr indent="0" lvl="6" marL="27432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7pPr>
            <a:lvl8pPr indent="0" lvl="7" marL="32004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8pPr>
            <a:lvl9pPr indent="0" lvl="8" marL="36576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Shape 50"/>
          <p:cNvSpPr txBox="1"/>
          <p:nvPr>
            <p:ph type="title"/>
          </p:nvPr>
        </p:nvSpPr>
        <p:spPr>
          <a:xfrm>
            <a:off x="311700" y="1233100"/>
            <a:ext cx="8520599" cy="16101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1400"/>
              <a:buFont typeface="Lato"/>
              <a:buNone/>
              <a:defRPr b="1" i="0" sz="10000" u="none" cap="none" strike="noStrike">
                <a:solidFill>
                  <a:schemeClr val="dk1"/>
                </a:solidFill>
                <a:latin typeface="Lato"/>
                <a:ea typeface="Lato"/>
                <a:cs typeface="Lato"/>
                <a:sym typeface="Lato"/>
              </a:defRPr>
            </a:lvl1pPr>
            <a:lvl2pPr indent="0" lvl="1"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2pPr>
            <a:lvl3pPr indent="0" lvl="2"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3pPr>
            <a:lvl4pPr indent="0" lvl="3"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4pPr>
            <a:lvl5pPr indent="0" lvl="4"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5pPr>
            <a:lvl6pPr indent="0" lvl="5"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6pPr>
            <a:lvl7pPr indent="0" lvl="6"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7pPr>
            <a:lvl8pPr indent="0" lvl="7"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8pPr>
            <a:lvl9pPr indent="0" lvl="8"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9pPr>
          </a:lstStyle>
          <a:p/>
        </p:txBody>
      </p:sp>
      <p:sp>
        <p:nvSpPr>
          <p:cNvPr id="51" name="Shape 51"/>
          <p:cNvSpPr txBox="1"/>
          <p:nvPr>
            <p:ph idx="1" type="body"/>
          </p:nvPr>
        </p:nvSpPr>
        <p:spPr>
          <a:xfrm>
            <a:off x="311700" y="2919450"/>
            <a:ext cx="8520599" cy="1071599"/>
          </a:xfrm>
          <a:prstGeom prst="rect">
            <a:avLst/>
          </a:prstGeom>
          <a:noFill/>
          <a:ln>
            <a:noFill/>
          </a:ln>
        </p:spPr>
        <p:txBody>
          <a:bodyPr anchorCtr="0" anchor="t" bIns="91425" lIns="91425" rIns="91425" wrap="square" tIns="91425"/>
          <a:lstStyle>
            <a:lvl1pPr indent="-228600" lvl="0" marL="457200" marR="0" rtl="0" algn="ctr">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ctr">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52" name="Shape 52"/>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ctrTitle"/>
          </p:nvPr>
        </p:nvSpPr>
        <p:spPr>
          <a:xfrm>
            <a:off x="510450" y="1257300"/>
            <a:ext cx="8123100" cy="1588500"/>
          </a:xfrm>
          <a:prstGeom prst="rect">
            <a:avLst/>
          </a:prstGeom>
        </p:spPr>
        <p:txBody>
          <a:bodyPr anchorCtr="0" anchor="b" bIns="91425" lIns="91425"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2" name="Shape 62"/>
          <p:cNvSpPr txBox="1"/>
          <p:nvPr>
            <p:ph idx="1" type="subTitle"/>
          </p:nvPr>
        </p:nvSpPr>
        <p:spPr>
          <a:xfrm>
            <a:off x="510450" y="3182313"/>
            <a:ext cx="8123100" cy="630000"/>
          </a:xfrm>
          <a:prstGeom prst="rect">
            <a:avLst/>
          </a:prstGeom>
        </p:spPr>
        <p:txBody>
          <a:bodyPr anchorCtr="0" anchor="t" bIns="91425" lIns="91425" rIns="91425" wrap="square" tIns="91425"/>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63" name="Shape 6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64" name="Shape 64"/>
        <p:cNvGrpSpPr/>
        <p:nvPr/>
      </p:nvGrpSpPr>
      <p:grpSpPr>
        <a:xfrm>
          <a:off x="0" y="0"/>
          <a:ext cx="0" cy="0"/>
          <a:chOff x="0" y="0"/>
          <a:chExt cx="0" cy="0"/>
        </a:xfrm>
      </p:grpSpPr>
      <p:cxnSp>
        <p:nvCxnSpPr>
          <p:cNvPr id="65" name="Shape 6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6" name="Shape 66"/>
          <p:cNvSpPr txBox="1"/>
          <p:nvPr>
            <p:ph type="title"/>
          </p:nvPr>
        </p:nvSpPr>
        <p:spPr>
          <a:xfrm>
            <a:off x="510450" y="2057400"/>
            <a:ext cx="8123100" cy="778800"/>
          </a:xfrm>
          <a:prstGeom prst="rect">
            <a:avLst/>
          </a:prstGeom>
        </p:spPr>
        <p:txBody>
          <a:bodyPr anchorCtr="0" anchor="b" bIns="91425" lIns="91425"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Shape 6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8" name="Shape 68"/>
        <p:cNvGrpSpPr/>
        <p:nvPr/>
      </p:nvGrpSpPr>
      <p:grpSpPr>
        <a:xfrm>
          <a:off x="0" y="0"/>
          <a:ext cx="0" cy="0"/>
          <a:chOff x="0" y="0"/>
          <a:chExt cx="0" cy="0"/>
        </a:xfrm>
      </p:grpSpPr>
      <p:sp>
        <p:nvSpPr>
          <p:cNvPr id="69" name="Shape 6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70" name="Shape 70"/>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Shape 71"/>
          <p:cNvSpPr txBox="1"/>
          <p:nvPr>
            <p:ph idx="1" type="body"/>
          </p:nvPr>
        </p:nvSpPr>
        <p:spPr>
          <a:xfrm>
            <a:off x="311700" y="1152475"/>
            <a:ext cx="8520600" cy="3416400"/>
          </a:xfrm>
          <a:prstGeom prst="rect">
            <a:avLst/>
          </a:prstGeom>
        </p:spPr>
        <p:txBody>
          <a:bodyPr anchorCtr="0" anchor="t" bIns="91425" lIns="91425"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Shape 75"/>
          <p:cNvSpPr txBox="1"/>
          <p:nvPr>
            <p:ph idx="1" type="body"/>
          </p:nvPr>
        </p:nvSpPr>
        <p:spPr>
          <a:xfrm>
            <a:off x="311700" y="1152475"/>
            <a:ext cx="3999900" cy="3416400"/>
          </a:xfrm>
          <a:prstGeom prst="rect">
            <a:avLst/>
          </a:prstGeom>
        </p:spPr>
        <p:txBody>
          <a:bodyPr anchorCtr="0" anchor="t" bIns="91425" lIns="91425"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Shape 76"/>
          <p:cNvSpPr txBox="1"/>
          <p:nvPr>
            <p:ph idx="2" type="body"/>
          </p:nvPr>
        </p:nvSpPr>
        <p:spPr>
          <a:xfrm>
            <a:off x="4832400" y="1152475"/>
            <a:ext cx="3999900" cy="3416400"/>
          </a:xfrm>
          <a:prstGeom prst="rect">
            <a:avLst/>
          </a:prstGeom>
        </p:spPr>
        <p:txBody>
          <a:bodyPr anchorCtr="0" anchor="t" bIns="91425" lIns="91425"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Shape 7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Shape 8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1" name="Shape 81"/>
        <p:cNvGrpSpPr/>
        <p:nvPr/>
      </p:nvGrpSpPr>
      <p:grpSpPr>
        <a:xfrm>
          <a:off x="0" y="0"/>
          <a:ext cx="0" cy="0"/>
          <a:chOff x="0" y="0"/>
          <a:chExt cx="0" cy="0"/>
        </a:xfrm>
      </p:grpSpPr>
      <p:sp>
        <p:nvSpPr>
          <p:cNvPr id="82" name="Shape 82"/>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Shape 83"/>
          <p:cNvSpPr txBox="1"/>
          <p:nvPr>
            <p:ph idx="1" type="body"/>
          </p:nvPr>
        </p:nvSpPr>
        <p:spPr>
          <a:xfrm>
            <a:off x="311700" y="1389600"/>
            <a:ext cx="2808000" cy="3179400"/>
          </a:xfrm>
          <a:prstGeom prst="rect">
            <a:avLst/>
          </a:prstGeom>
        </p:spPr>
        <p:txBody>
          <a:bodyPr anchorCtr="0" anchor="t" bIns="91425" lIns="91425"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Shape 8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490250" y="526350"/>
            <a:ext cx="5797500" cy="4090800"/>
          </a:xfrm>
          <a:prstGeom prst="rect">
            <a:avLst/>
          </a:prstGeom>
        </p:spPr>
        <p:txBody>
          <a:bodyPr anchorCtr="0" anchor="ctr" bIns="91425" lIns="91425"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Shape 8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8" name="Shape 88"/>
        <p:cNvGrpSpPr/>
        <p:nvPr/>
      </p:nvGrpSpPr>
      <p:grpSpPr>
        <a:xfrm>
          <a:off x="0" y="0"/>
          <a:ext cx="0" cy="0"/>
          <a:chOff x="0" y="0"/>
          <a:chExt cx="0" cy="0"/>
        </a:xfrm>
      </p:grpSpPr>
      <p:sp>
        <p:nvSpPr>
          <p:cNvPr id="89" name="Shape 8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90" name="Shape 9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91" name="Shape 91"/>
          <p:cNvSpPr txBox="1"/>
          <p:nvPr>
            <p:ph type="title"/>
          </p:nvPr>
        </p:nvSpPr>
        <p:spPr>
          <a:xfrm>
            <a:off x="265500" y="1205825"/>
            <a:ext cx="4045200" cy="1509600"/>
          </a:xfrm>
          <a:prstGeom prst="rect">
            <a:avLst/>
          </a:prstGeom>
        </p:spPr>
        <p:txBody>
          <a:bodyPr anchorCtr="0" anchor="b" bIns="91425" lIns="91425"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Shape 92"/>
          <p:cNvSpPr txBox="1"/>
          <p:nvPr>
            <p:ph idx="1" type="subTitle"/>
          </p:nvPr>
        </p:nvSpPr>
        <p:spPr>
          <a:xfrm>
            <a:off x="265500" y="2769001"/>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Shape 93"/>
          <p:cNvSpPr txBox="1"/>
          <p:nvPr>
            <p:ph idx="2" type="body"/>
          </p:nvPr>
        </p:nvSpPr>
        <p:spPr>
          <a:xfrm>
            <a:off x="4939500" y="724200"/>
            <a:ext cx="3837000" cy="3695100"/>
          </a:xfrm>
          <a:prstGeom prst="rect">
            <a:avLst/>
          </a:prstGeom>
        </p:spPr>
        <p:txBody>
          <a:bodyPr anchorCtr="0" anchor="ctr" bIns="91425" lIns="91425"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4" name="Shape 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91350"/>
            <a:ext cx="8520599" cy="62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8" name="Shape 18"/>
          <p:cNvSpPr txBox="1"/>
          <p:nvPr>
            <p:ph idx="1" type="body"/>
          </p:nvPr>
        </p:nvSpPr>
        <p:spPr>
          <a:xfrm>
            <a:off x="311700" y="1152475"/>
            <a:ext cx="8520599" cy="3416400"/>
          </a:xfrm>
          <a:prstGeom prst="rect">
            <a:avLst/>
          </a:prstGeom>
          <a:noFill/>
          <a:ln>
            <a:noFill/>
          </a:ln>
        </p:spPr>
        <p:txBody>
          <a:bodyPr anchorCtr="0" anchor="t" bIns="91425" lIns="91425"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19" name="Shape 19"/>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5" name="Shape 95"/>
        <p:cNvGrpSpPr/>
        <p:nvPr/>
      </p:nvGrpSpPr>
      <p:grpSpPr>
        <a:xfrm>
          <a:off x="0" y="0"/>
          <a:ext cx="0" cy="0"/>
          <a:chOff x="0" y="0"/>
          <a:chExt cx="0" cy="0"/>
        </a:xfrm>
      </p:grpSpPr>
      <p:sp>
        <p:nvSpPr>
          <p:cNvPr id="96" name="Shape 96"/>
          <p:cNvSpPr txBox="1"/>
          <p:nvPr>
            <p:ph idx="1" type="body"/>
          </p:nvPr>
        </p:nvSpPr>
        <p:spPr>
          <a:xfrm>
            <a:off x="311700" y="4236825"/>
            <a:ext cx="5998800" cy="598800"/>
          </a:xfrm>
          <a:prstGeom prst="rect">
            <a:avLst/>
          </a:prstGeom>
        </p:spPr>
        <p:txBody>
          <a:bodyPr anchorCtr="0" anchor="ctr" bIns="91425" lIns="91425" rIns="91425" wrap="square" tIns="91425"/>
          <a:lstStyle>
            <a:lvl1pPr indent="-228600" lvl="0" marL="457200" rtl="0">
              <a:lnSpc>
                <a:spcPct val="100000"/>
              </a:lnSpc>
              <a:spcBef>
                <a:spcPts val="0"/>
              </a:spcBef>
              <a:spcAft>
                <a:spcPts val="0"/>
              </a:spcAft>
              <a:buSzPts val="2100"/>
              <a:buNone/>
              <a:defRPr sz="2100"/>
            </a:lvl1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8" name="Shape 98"/>
        <p:cNvGrpSpPr/>
        <p:nvPr/>
      </p:nvGrpSpPr>
      <p:grpSpPr>
        <a:xfrm>
          <a:off x="0" y="0"/>
          <a:ext cx="0" cy="0"/>
          <a:chOff x="0" y="0"/>
          <a:chExt cx="0" cy="0"/>
        </a:xfrm>
      </p:grpSpPr>
      <p:sp>
        <p:nvSpPr>
          <p:cNvPr id="99" name="Shape 9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00" name="Shape 100"/>
          <p:cNvSpPr txBox="1"/>
          <p:nvPr>
            <p:ph type="title"/>
          </p:nvPr>
        </p:nvSpPr>
        <p:spPr>
          <a:xfrm>
            <a:off x="311700" y="991475"/>
            <a:ext cx="8520600" cy="1917900"/>
          </a:xfrm>
          <a:prstGeom prst="rect">
            <a:avLst/>
          </a:prstGeom>
        </p:spPr>
        <p:txBody>
          <a:bodyPr anchorCtr="0" anchor="ctr" bIns="91425" lIns="91425" rIns="91425" wrap="square" tIns="91425"/>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p:txBody>
      </p:sp>
      <p:sp>
        <p:nvSpPr>
          <p:cNvPr id="101" name="Shape 101"/>
          <p:cNvSpPr txBox="1"/>
          <p:nvPr>
            <p:ph idx="1" type="body"/>
          </p:nvPr>
        </p:nvSpPr>
        <p:spPr>
          <a:xfrm>
            <a:off x="311700" y="3071300"/>
            <a:ext cx="8520600" cy="901800"/>
          </a:xfrm>
          <a:prstGeom prst="rect">
            <a:avLst/>
          </a:prstGeom>
        </p:spPr>
        <p:txBody>
          <a:bodyPr anchorCtr="0" anchor="t" bIns="91425" lIns="91425"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2" name="Shape 10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3" name="Shape 103"/>
        <p:cNvGrpSpPr/>
        <p:nvPr/>
      </p:nvGrpSpPr>
      <p:grpSpPr>
        <a:xfrm>
          <a:off x="0" y="0"/>
          <a:ext cx="0" cy="0"/>
          <a:chOff x="0" y="0"/>
          <a:chExt cx="0" cy="0"/>
        </a:xfrm>
      </p:grpSpPr>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title">
    <p:bg>
      <p:bgPr>
        <a:solidFill>
          <a:schemeClr val="dk1"/>
        </a:solidFill>
      </p:bgPr>
    </p:bg>
    <p:spTree>
      <p:nvGrpSpPr>
        <p:cNvPr id="20" name="Shape 20"/>
        <p:cNvGrpSpPr/>
        <p:nvPr/>
      </p:nvGrpSpPr>
      <p:grpSpPr>
        <a:xfrm>
          <a:off x="0" y="0"/>
          <a:ext cx="0" cy="0"/>
          <a:chOff x="0" y="0"/>
          <a:chExt cx="0" cy="0"/>
        </a:xfrm>
      </p:grpSpPr>
      <p:sp>
        <p:nvSpPr>
          <p:cNvPr id="21" name="Shape 21"/>
          <p:cNvSpPr txBox="1"/>
          <p:nvPr>
            <p:ph type="title"/>
          </p:nvPr>
        </p:nvSpPr>
        <p:spPr>
          <a:xfrm>
            <a:off x="509550" y="1423875"/>
            <a:ext cx="8124900" cy="1798199"/>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lt1"/>
              </a:buClr>
              <a:buSzPts val="1400"/>
              <a:buFont typeface="Lato"/>
              <a:buNone/>
              <a:defRPr b="0" i="0" sz="4800" u="none" cap="none" strike="noStrike">
                <a:solidFill>
                  <a:schemeClr val="lt1"/>
                </a:solidFill>
                <a:latin typeface="Lato"/>
                <a:ea typeface="Lato"/>
                <a:cs typeface="Lato"/>
                <a:sym typeface="Lato"/>
              </a:defRPr>
            </a:lvl1pPr>
            <a:lvl2pPr indent="0" lvl="1"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2pPr>
            <a:lvl3pPr indent="0" lvl="2"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3pPr>
            <a:lvl4pPr indent="0" lvl="3"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4pPr>
            <a:lvl5pPr indent="0" lvl="4"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5pPr>
            <a:lvl6pPr indent="0" lvl="5"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6pPr>
            <a:lvl7pPr indent="0" lvl="6"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7pPr>
            <a:lvl8pPr indent="0" lvl="7"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8pPr>
            <a:lvl9pPr indent="0" lvl="8"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9pPr>
          </a:lstStyle>
          <a:p/>
        </p:txBody>
      </p:sp>
      <p:sp>
        <p:nvSpPr>
          <p:cNvPr id="22" name="Shape 22"/>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599" cy="62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25" name="Shape 25"/>
          <p:cNvSpPr txBox="1"/>
          <p:nvPr>
            <p:ph idx="1" type="body"/>
          </p:nvPr>
        </p:nvSpPr>
        <p:spPr>
          <a:xfrm>
            <a:off x="311700" y="1152475"/>
            <a:ext cx="3999899" cy="3416400"/>
          </a:xfrm>
          <a:prstGeom prst="rect">
            <a:avLst/>
          </a:prstGeom>
          <a:noFill/>
          <a:ln>
            <a:noFill/>
          </a:ln>
        </p:spPr>
        <p:txBody>
          <a:bodyPr anchorCtr="0" anchor="t" bIns="91425" lIns="91425"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26" name="Shape 26"/>
          <p:cNvSpPr txBox="1"/>
          <p:nvPr>
            <p:ph idx="2" type="body"/>
          </p:nvPr>
        </p:nvSpPr>
        <p:spPr>
          <a:xfrm>
            <a:off x="4832400" y="1152475"/>
            <a:ext cx="3999899" cy="3416400"/>
          </a:xfrm>
          <a:prstGeom prst="rect">
            <a:avLst/>
          </a:prstGeom>
          <a:noFill/>
          <a:ln>
            <a:noFill/>
          </a:ln>
        </p:spPr>
        <p:txBody>
          <a:bodyPr anchorCtr="0" anchor="t" bIns="91425" lIns="91425"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27" name="Shape 27"/>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599" cy="62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30" name="Shape 30"/>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24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9pPr>
          </a:lstStyle>
          <a:p/>
        </p:txBody>
      </p:sp>
      <p:sp>
        <p:nvSpPr>
          <p:cNvPr id="33" name="Shape 33"/>
          <p:cNvSpPr txBox="1"/>
          <p:nvPr>
            <p:ph idx="1" type="body"/>
          </p:nvPr>
        </p:nvSpPr>
        <p:spPr>
          <a:xfrm>
            <a:off x="311700" y="1391377"/>
            <a:ext cx="2807999" cy="3179400"/>
          </a:xfrm>
          <a:prstGeom prst="rect">
            <a:avLst/>
          </a:prstGeom>
          <a:noFill/>
          <a:ln>
            <a:noFill/>
          </a:ln>
        </p:spPr>
        <p:txBody>
          <a:bodyPr anchorCtr="0" anchor="t" bIns="91425" lIns="91425"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34" name="Shape 34"/>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Lato"/>
              <a:buNone/>
              <a:defRPr b="0" i="0" sz="4800" u="none" cap="none" strike="noStrike">
                <a:solidFill>
                  <a:schemeClr val="lt1"/>
                </a:solidFill>
                <a:latin typeface="Lato"/>
                <a:ea typeface="Lato"/>
                <a:cs typeface="Lato"/>
                <a:sym typeface="Lato"/>
              </a:defRPr>
            </a:lvl1pPr>
            <a:lvl2pPr indent="0" lvl="1">
              <a:spcBef>
                <a:spcPts val="0"/>
              </a:spcBef>
              <a:spcAft>
                <a:spcPts val="0"/>
              </a:spcAft>
              <a:buClr>
                <a:schemeClr val="lt1"/>
              </a:buClr>
              <a:buSzPts val="1400"/>
              <a:buFont typeface="Lato"/>
              <a:buNone/>
              <a:defRPr b="0" sz="4800">
                <a:solidFill>
                  <a:schemeClr val="lt1"/>
                </a:solidFill>
                <a:latin typeface="Lato"/>
                <a:ea typeface="Lato"/>
                <a:cs typeface="Lato"/>
                <a:sym typeface="Lato"/>
              </a:defRPr>
            </a:lvl2pPr>
            <a:lvl3pPr indent="0" lvl="2">
              <a:spcBef>
                <a:spcPts val="0"/>
              </a:spcBef>
              <a:spcAft>
                <a:spcPts val="0"/>
              </a:spcAft>
              <a:buClr>
                <a:schemeClr val="lt1"/>
              </a:buClr>
              <a:buSzPts val="1400"/>
              <a:buFont typeface="Lato"/>
              <a:buNone/>
              <a:defRPr b="0" sz="4800">
                <a:solidFill>
                  <a:schemeClr val="lt1"/>
                </a:solidFill>
                <a:latin typeface="Lato"/>
                <a:ea typeface="Lato"/>
                <a:cs typeface="Lato"/>
                <a:sym typeface="Lato"/>
              </a:defRPr>
            </a:lvl3pPr>
            <a:lvl4pPr indent="0" lvl="3">
              <a:spcBef>
                <a:spcPts val="0"/>
              </a:spcBef>
              <a:spcAft>
                <a:spcPts val="0"/>
              </a:spcAft>
              <a:buClr>
                <a:schemeClr val="lt1"/>
              </a:buClr>
              <a:buSzPts val="1400"/>
              <a:buFont typeface="Lato"/>
              <a:buNone/>
              <a:defRPr b="0" sz="4800">
                <a:solidFill>
                  <a:schemeClr val="lt1"/>
                </a:solidFill>
                <a:latin typeface="Lato"/>
                <a:ea typeface="Lato"/>
                <a:cs typeface="Lato"/>
                <a:sym typeface="Lato"/>
              </a:defRPr>
            </a:lvl4pPr>
            <a:lvl5pPr indent="0" lvl="4">
              <a:spcBef>
                <a:spcPts val="0"/>
              </a:spcBef>
              <a:spcAft>
                <a:spcPts val="0"/>
              </a:spcAft>
              <a:buClr>
                <a:schemeClr val="lt1"/>
              </a:buClr>
              <a:buSzPts val="1400"/>
              <a:buFont typeface="Lato"/>
              <a:buNone/>
              <a:defRPr b="0" sz="4800">
                <a:solidFill>
                  <a:schemeClr val="lt1"/>
                </a:solidFill>
                <a:latin typeface="Lato"/>
                <a:ea typeface="Lato"/>
                <a:cs typeface="Lato"/>
                <a:sym typeface="Lato"/>
              </a:defRPr>
            </a:lvl5pPr>
            <a:lvl6pPr indent="0" lvl="5">
              <a:spcBef>
                <a:spcPts val="0"/>
              </a:spcBef>
              <a:spcAft>
                <a:spcPts val="0"/>
              </a:spcAft>
              <a:buClr>
                <a:schemeClr val="lt1"/>
              </a:buClr>
              <a:buSzPts val="1400"/>
              <a:buFont typeface="Lato"/>
              <a:buNone/>
              <a:defRPr b="0" sz="4800">
                <a:solidFill>
                  <a:schemeClr val="lt1"/>
                </a:solidFill>
                <a:latin typeface="Lato"/>
                <a:ea typeface="Lato"/>
                <a:cs typeface="Lato"/>
                <a:sym typeface="Lato"/>
              </a:defRPr>
            </a:lvl6pPr>
            <a:lvl7pPr indent="0" lvl="6">
              <a:spcBef>
                <a:spcPts val="0"/>
              </a:spcBef>
              <a:spcAft>
                <a:spcPts val="0"/>
              </a:spcAft>
              <a:buClr>
                <a:schemeClr val="lt1"/>
              </a:buClr>
              <a:buSzPts val="1400"/>
              <a:buFont typeface="Lato"/>
              <a:buNone/>
              <a:defRPr b="0" sz="4800">
                <a:solidFill>
                  <a:schemeClr val="lt1"/>
                </a:solidFill>
                <a:latin typeface="Lato"/>
                <a:ea typeface="Lato"/>
                <a:cs typeface="Lato"/>
                <a:sym typeface="Lato"/>
              </a:defRPr>
            </a:lvl7pPr>
            <a:lvl8pPr indent="0" lvl="7">
              <a:spcBef>
                <a:spcPts val="0"/>
              </a:spcBef>
              <a:spcAft>
                <a:spcPts val="0"/>
              </a:spcAft>
              <a:buClr>
                <a:schemeClr val="lt1"/>
              </a:buClr>
              <a:buSzPts val="1400"/>
              <a:buFont typeface="Lato"/>
              <a:buNone/>
              <a:defRPr b="0" sz="4800">
                <a:solidFill>
                  <a:schemeClr val="lt1"/>
                </a:solidFill>
                <a:latin typeface="Lato"/>
                <a:ea typeface="Lato"/>
                <a:cs typeface="Lato"/>
                <a:sym typeface="Lato"/>
              </a:defRPr>
            </a:lvl8pPr>
            <a:lvl9pPr indent="0" lvl="8">
              <a:spcBef>
                <a:spcPts val="0"/>
              </a:spcBef>
              <a:spcAft>
                <a:spcPts val="0"/>
              </a:spcAft>
              <a:buClr>
                <a:schemeClr val="lt1"/>
              </a:buClr>
              <a:buSzPts val="1400"/>
              <a:buFont typeface="Lato"/>
              <a:buNone/>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199" cy="16836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1400"/>
              <a:buFont typeface="Playfair Display"/>
              <a:buNone/>
              <a:defRPr b="1" i="0" sz="4200" u="none" cap="none" strike="noStrike">
                <a:solidFill>
                  <a:schemeClr val="dk1"/>
                </a:solidFill>
                <a:latin typeface="Playfair Display"/>
                <a:ea typeface="Playfair Display"/>
                <a:cs typeface="Playfair Display"/>
                <a:sym typeface="Playfair Display"/>
              </a:defRPr>
            </a:lvl1pPr>
            <a:lvl2pPr indent="0" lvl="1"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2pPr>
            <a:lvl3pPr indent="0" lvl="2"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3pPr>
            <a:lvl4pPr indent="0" lvl="3"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4pPr>
            <a:lvl5pPr indent="0" lvl="4"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5pPr>
            <a:lvl6pPr indent="0" lvl="5"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6pPr>
            <a:lvl7pPr indent="0" lvl="6"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7pPr>
            <a:lvl8pPr indent="0" lvl="7"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8pPr>
            <a:lvl9pPr indent="0" lvl="8"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9pPr>
          </a:lstStyle>
          <a:p/>
        </p:txBody>
      </p:sp>
      <p:sp>
        <p:nvSpPr>
          <p:cNvPr id="42" name="Shape 42"/>
          <p:cNvSpPr txBox="1"/>
          <p:nvPr>
            <p:ph idx="1" type="subTitle"/>
          </p:nvPr>
        </p:nvSpPr>
        <p:spPr>
          <a:xfrm>
            <a:off x="265500" y="2845200"/>
            <a:ext cx="4045199" cy="13455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1pPr>
            <a:lvl2pPr indent="0" lvl="1" marL="4572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2pPr>
            <a:lvl3pPr indent="0" lvl="2" marL="9144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3pPr>
            <a:lvl4pPr indent="0" lvl="3" marL="13716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4pPr>
            <a:lvl5pPr indent="0" lvl="4" marL="18288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5pPr>
            <a:lvl6pPr indent="0" lvl="5" marL="22860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6pPr>
            <a:lvl7pPr indent="0" lvl="6" marL="27432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7pPr>
            <a:lvl8pPr indent="0" lvl="7" marL="32004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8pPr>
            <a:lvl9pPr indent="0" lvl="8" marL="36576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9pPr>
          </a:lstStyle>
          <a:p/>
        </p:txBody>
      </p:sp>
      <p:sp>
        <p:nvSpPr>
          <p:cNvPr id="43" name="Shape 43"/>
          <p:cNvSpPr txBox="1"/>
          <p:nvPr>
            <p:ph idx="2" type="body"/>
          </p:nvPr>
        </p:nvSpPr>
        <p:spPr>
          <a:xfrm>
            <a:off x="4939500" y="724200"/>
            <a:ext cx="3837000" cy="3695099"/>
          </a:xfrm>
          <a:prstGeom prst="rect">
            <a:avLst/>
          </a:prstGeom>
          <a:noFill/>
          <a:ln>
            <a:noFill/>
          </a:ln>
        </p:spPr>
        <p:txBody>
          <a:bodyPr anchorCtr="0" anchor="ctr" bIns="91425" lIns="91425" rIns="91425" wrap="square" tIns="91425"/>
          <a:lstStyle>
            <a:lvl1pPr indent="-228600" lvl="0" marL="457200" marR="0" rtl="0" algn="l">
              <a:lnSpc>
                <a:spcPct val="115000"/>
              </a:lnSpc>
              <a:spcBef>
                <a:spcPts val="0"/>
              </a:spcBef>
              <a:spcAft>
                <a:spcPts val="0"/>
              </a:spcAft>
              <a:buClr>
                <a:schemeClr val="lt1"/>
              </a:buClr>
              <a:buSzPts val="1400"/>
              <a:buFont typeface="Lato"/>
              <a:buNone/>
              <a:defRPr b="0" i="0" sz="1800" u="none" cap="none" strike="noStrike">
                <a:solidFill>
                  <a:schemeClr val="lt1"/>
                </a:solidFill>
                <a:latin typeface="Lato"/>
                <a:ea typeface="Lato"/>
                <a:cs typeface="Lato"/>
                <a:sym typeface="Lato"/>
              </a:defRPr>
            </a:lvl1pPr>
            <a:lvl2pPr indent="-228600" lvl="1" marL="9144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2pPr>
            <a:lvl3pPr indent="-228600" lvl="2" marL="13716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3pPr>
            <a:lvl4pPr indent="-228600" lvl="3" marL="18288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4pPr>
            <a:lvl5pPr indent="-228600" lvl="4" marL="22860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5pPr>
            <a:lvl6pPr indent="-228600" lvl="5" marL="27432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6pPr>
            <a:lvl7pPr indent="-228600" lvl="6" marL="32004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7pPr>
            <a:lvl8pPr indent="-228600" lvl="7" marL="36576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8pPr>
            <a:lvl9pPr indent="-228600" lvl="8" marL="4114800" marR="0" rtl="0" algn="l">
              <a:lnSpc>
                <a:spcPct val="115000"/>
              </a:lnSpc>
              <a:spcBef>
                <a:spcPts val="1600"/>
              </a:spcBef>
              <a:spcAft>
                <a:spcPts val="1600"/>
              </a:spcAft>
              <a:buClr>
                <a:schemeClr val="lt1"/>
              </a:buClr>
              <a:buSzPts val="1400"/>
              <a:buFont typeface="Lato"/>
              <a:buNone/>
              <a:defRPr b="0" i="0" sz="1400" u="none" cap="none" strike="noStrike">
                <a:solidFill>
                  <a:schemeClr val="lt1"/>
                </a:solidFill>
                <a:latin typeface="Lato"/>
                <a:ea typeface="Lato"/>
                <a:cs typeface="Lato"/>
                <a:sym typeface="Lato"/>
              </a:defRPr>
            </a:lvl9pPr>
          </a:lstStyle>
          <a:p/>
        </p:txBody>
      </p:sp>
      <p:sp>
        <p:nvSpPr>
          <p:cNvPr id="44" name="Shape 44"/>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799"/>
          </a:xfrm>
          <a:prstGeom prst="rect">
            <a:avLst/>
          </a:prstGeom>
          <a:noFill/>
          <a:ln>
            <a:noFill/>
          </a:ln>
        </p:spPr>
        <p:txBody>
          <a:bodyPr anchorCtr="0" anchor="ctr" bIns="91425" lIns="91425" rIns="91425" wrap="square" tIns="91425"/>
          <a:lstStyle>
            <a:lvl1pPr indent="-228600" lvl="0" marL="457200" marR="0" rtl="0" algn="l">
              <a:lnSpc>
                <a:spcPct val="100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47" name="Shape 47"/>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599" cy="62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Font typeface="Lato"/>
              <a:buNone/>
            </a:pPr>
            <a:fld id="{00000000-1234-1234-1234-123412341234}" type="slidenum">
              <a:rPr b="0" i="0" lang="en" sz="1000" u="none" cap="none" strike="noStrike">
                <a:solidFill>
                  <a:schemeClr val="dk2"/>
                </a:solidFill>
                <a:latin typeface="Lato"/>
                <a:ea typeface="Lato"/>
                <a:cs typeface="Lato"/>
                <a:sym typeface="Lato"/>
              </a:rPr>
              <a:t>‹#›</a:t>
            </a:fld>
            <a:endParaRPr b="0" i="0" sz="1000" u="none" cap="none" strike="noStrike">
              <a:solidFill>
                <a:schemeClr val="dk2"/>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5" name="Shape 55"/>
        <p:cNvGrpSpPr/>
        <p:nvPr/>
      </p:nvGrpSpPr>
      <p:grpSpPr>
        <a:xfrm>
          <a:off x="0" y="0"/>
          <a:ext cx="0" cy="0"/>
          <a:chOff x="0" y="0"/>
          <a:chExt cx="0" cy="0"/>
        </a:xfrm>
      </p:grpSpPr>
      <p:sp>
        <p:nvSpPr>
          <p:cNvPr id="56" name="Shape 5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7" name="Shape 5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8" name="Shape 5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spcAft>
                <a:spcPts val="0"/>
              </a:spcAft>
              <a:buNone/>
            </a:pPr>
            <a:fld id="{00000000-1234-1234-1234-123412341234}" type="slidenum">
              <a:rPr lang="en" sz="1000">
                <a:solidFill>
                  <a:schemeClr val="dk1"/>
                </a:solidFill>
                <a:latin typeface="Proxima Nova"/>
                <a:ea typeface="Proxima Nova"/>
                <a:cs typeface="Proxima Nova"/>
                <a:sym typeface="Proxima Nova"/>
              </a:rPr>
              <a:t>‹#›</a:t>
            </a:fld>
            <a:endParaRPr sz="1000">
              <a:solidFill>
                <a:schemeClr val="dk1"/>
              </a:solidFill>
              <a:latin typeface="Proxima Nova"/>
              <a:ea typeface="Proxima Nova"/>
              <a:cs typeface="Proxima Nova"/>
              <a:sym typeface="Proxima Nova"/>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68X1_hKrxV0" TargetMode="External"/><Relationship Id="rId4" Type="http://schemas.openxmlformats.org/officeDocument/2006/relationships/hyperlink" Target="https://www.youtube.com/watch?v=JyHsL5g0ugA&amp;feature=youtu.be" TargetMode="External"/><Relationship Id="rId10" Type="http://schemas.openxmlformats.org/officeDocument/2006/relationships/image" Target="../media/image8.pn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briarwoodsunicef.weebly.com/hoursattendenc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unicefusa.org/help/advocate/ask-congress-protect-access-education-vulnerable-children" TargetMode="External"/><Relationship Id="rId4" Type="http://schemas.openxmlformats.org/officeDocument/2006/relationships/hyperlink" Target="https://www.unicefusa.org/help/advocate/REACHAct201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briarwoodsunicef.weebly.com/event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unicefusa.org/sites/default/files/6-8_Child_Trafficking_MS_2016.pdf"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hyperlink" Target="http://briarwoodsunicef.weebl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55CC"/>
        </a:solidFill>
      </p:bgPr>
    </p:bg>
    <p:spTree>
      <p:nvGrpSpPr>
        <p:cNvPr id="108" name="Shape 108"/>
        <p:cNvGrpSpPr/>
        <p:nvPr/>
      </p:nvGrpSpPr>
      <p:grpSpPr>
        <a:xfrm>
          <a:off x="0" y="0"/>
          <a:ext cx="0" cy="0"/>
          <a:chOff x="0" y="0"/>
          <a:chExt cx="0" cy="0"/>
        </a:xfrm>
      </p:grpSpPr>
      <p:sp>
        <p:nvSpPr>
          <p:cNvPr id="109" name="Shape 109"/>
          <p:cNvSpPr txBox="1"/>
          <p:nvPr>
            <p:ph type="ctrTitle"/>
          </p:nvPr>
        </p:nvSpPr>
        <p:spPr>
          <a:xfrm>
            <a:off x="663900" y="282850"/>
            <a:ext cx="7816200" cy="2513100"/>
          </a:xfrm>
          <a:prstGeom prst="rect">
            <a:avLst/>
          </a:prstGeom>
        </p:spPr>
        <p:txBody>
          <a:bodyPr anchorCtr="0" anchor="b" bIns="91425" lIns="91425"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6000">
                <a:solidFill>
                  <a:srgbClr val="FF5722"/>
                </a:solidFill>
                <a:latin typeface="Proxima Nova Semibold"/>
                <a:ea typeface="Proxima Nova Semibold"/>
                <a:cs typeface="Proxima Nova Semibold"/>
                <a:sym typeface="Proxima Nova Semibold"/>
              </a:rPr>
              <a:t>UNICEF Club Meeting</a:t>
            </a:r>
            <a:endParaRPr sz="6000">
              <a:solidFill>
                <a:srgbClr val="FF5722"/>
              </a:solidFill>
              <a:latin typeface="Proxima Nova Semibold"/>
              <a:ea typeface="Proxima Nova Semibold"/>
              <a:cs typeface="Proxima Nova Semibold"/>
              <a:sym typeface="Proxima Nova Semibold"/>
            </a:endParaRPr>
          </a:p>
          <a:p>
            <a:pPr indent="0" lvl="0" marL="0" rtl="0" algn="ctr">
              <a:lnSpc>
                <a:spcPct val="100000"/>
              </a:lnSpc>
              <a:spcBef>
                <a:spcPts val="0"/>
              </a:spcBef>
              <a:spcAft>
                <a:spcPts val="0"/>
              </a:spcAft>
              <a:buClr>
                <a:schemeClr val="dk1"/>
              </a:buClr>
              <a:buSzPts val="1100"/>
              <a:buFont typeface="Arial"/>
              <a:buNone/>
            </a:pPr>
            <a:r>
              <a:rPr lang="en" sz="6000">
                <a:solidFill>
                  <a:srgbClr val="FF5722"/>
                </a:solidFill>
                <a:latin typeface="Proxima Nova Semibold"/>
                <a:ea typeface="Proxima Nova Semibold"/>
                <a:cs typeface="Proxima Nova Semibold"/>
                <a:sym typeface="Proxima Nova Semibold"/>
              </a:rPr>
              <a:t>1/12/18</a:t>
            </a:r>
            <a:endParaRPr sz="6000">
              <a:solidFill>
                <a:srgbClr val="FF5722"/>
              </a:solidFill>
              <a:latin typeface="Proxima Nova Semibold"/>
              <a:ea typeface="Proxima Nova Semibold"/>
              <a:cs typeface="Proxima Nova Semibold"/>
              <a:sym typeface="Proxima Nova Semibold"/>
            </a:endParaRPr>
          </a:p>
          <a:p>
            <a:pPr indent="0" lvl="0" marL="0" rtl="0" algn="ctr">
              <a:lnSpc>
                <a:spcPct val="100000"/>
              </a:lnSpc>
              <a:spcBef>
                <a:spcPts val="0"/>
              </a:spcBef>
              <a:spcAft>
                <a:spcPts val="0"/>
              </a:spcAft>
              <a:buClr>
                <a:schemeClr val="dk1"/>
              </a:buClr>
              <a:buSzPts val="1100"/>
              <a:buFont typeface="Arial"/>
              <a:buNone/>
            </a:pPr>
            <a:r>
              <a:rPr lang="en" sz="4000">
                <a:solidFill>
                  <a:srgbClr val="FF5722"/>
                </a:solidFill>
                <a:latin typeface="Proxima Nova Semibold"/>
                <a:ea typeface="Proxima Nova Semibold"/>
                <a:cs typeface="Proxima Nova Semibold"/>
                <a:sym typeface="Proxima Nova Semibold"/>
              </a:rPr>
              <a:t>Human Trafficking</a:t>
            </a:r>
            <a:endParaRPr sz="4000">
              <a:solidFill>
                <a:srgbClr val="FF5722"/>
              </a:solidFill>
              <a:latin typeface="Proxima Nova Semibold"/>
              <a:ea typeface="Proxima Nova Semibold"/>
              <a:cs typeface="Proxima Nova Semibold"/>
              <a:sym typeface="Proxima Nova Semibold"/>
            </a:endParaRPr>
          </a:p>
        </p:txBody>
      </p:sp>
      <p:sp>
        <p:nvSpPr>
          <p:cNvPr id="110" name="Shape 110"/>
          <p:cNvSpPr txBox="1"/>
          <p:nvPr/>
        </p:nvSpPr>
        <p:spPr>
          <a:xfrm>
            <a:off x="1016100" y="3487800"/>
            <a:ext cx="7111800" cy="11289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rPr lang="en" sz="3000">
                <a:solidFill>
                  <a:srgbClr val="FF5722"/>
                </a:solidFill>
                <a:latin typeface="Proxima Nova Semibold"/>
                <a:ea typeface="Proxima Nova Semibold"/>
                <a:cs typeface="Proxima Nova Semibold"/>
                <a:sym typeface="Proxima Nova Semibold"/>
              </a:rPr>
              <a:t>Officers: Riya Verma, Sneha Gonuguntla, Sahil Gullapalli, and Smruti Shah</a:t>
            </a:r>
            <a:endParaRPr sz="3000">
              <a:solidFill>
                <a:srgbClr val="FF5722"/>
              </a:solidFill>
              <a:latin typeface="Proxima Nova Semibold"/>
              <a:ea typeface="Proxima Nova Semibold"/>
              <a:cs typeface="Proxima Nova Semibold"/>
              <a:sym typeface="Proxima Nov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nvSpPr>
        <p:spPr>
          <a:xfrm>
            <a:off x="464400" y="988950"/>
            <a:ext cx="8215200" cy="3165600"/>
          </a:xfrm>
          <a:prstGeom prst="rect">
            <a:avLst/>
          </a:prstGeom>
          <a:noFill/>
          <a:ln>
            <a:noFill/>
          </a:ln>
        </p:spPr>
        <p:txBody>
          <a:bodyPr anchorCtr="0" anchor="t" bIns="91425" lIns="91425" rIns="91425" wrap="square" tIns="91425">
            <a:noAutofit/>
          </a:bodyPr>
          <a:lstStyle/>
          <a:p>
            <a:pPr indent="0" lvl="0" marL="0" rtl="0" algn="ctr">
              <a:spcBef>
                <a:spcPts val="0"/>
              </a:spcBef>
              <a:spcAft>
                <a:spcPts val="0"/>
              </a:spcAft>
              <a:buNone/>
            </a:pPr>
            <a:r>
              <a:rPr b="1" lang="en" sz="4000">
                <a:solidFill>
                  <a:srgbClr val="FF5722"/>
                </a:solidFill>
              </a:rPr>
              <a:t>Next UNICEF Club Meeting: Friday, </a:t>
            </a:r>
            <a:r>
              <a:rPr b="1" lang="en" sz="4000">
                <a:solidFill>
                  <a:srgbClr val="FF5722"/>
                </a:solidFill>
              </a:rPr>
              <a:t>February</a:t>
            </a:r>
            <a:r>
              <a:rPr b="1" lang="en" sz="4000">
                <a:solidFill>
                  <a:srgbClr val="FF5722"/>
                </a:solidFill>
              </a:rPr>
              <a:t> 9th at 8:40 AM</a:t>
            </a:r>
            <a:endParaRPr b="1" sz="4000">
              <a:solidFill>
                <a:srgbClr val="FF5722"/>
              </a:solidFill>
            </a:endParaRPr>
          </a:p>
          <a:p>
            <a:pPr indent="0" lvl="0" marL="0" rtl="0" algn="ctr">
              <a:spcBef>
                <a:spcPts val="0"/>
              </a:spcBef>
              <a:spcAft>
                <a:spcPts val="0"/>
              </a:spcAft>
              <a:buNone/>
            </a:pPr>
            <a:r>
              <a:t/>
            </a:r>
            <a:endParaRPr b="1" sz="4000">
              <a:solidFill>
                <a:srgbClr val="FF5722"/>
              </a:solidFill>
            </a:endParaRPr>
          </a:p>
          <a:p>
            <a:pPr indent="0" lvl="0" marL="0" rtl="0" algn="ctr">
              <a:spcBef>
                <a:spcPts val="0"/>
              </a:spcBef>
              <a:spcAft>
                <a:spcPts val="0"/>
              </a:spcAft>
              <a:buNone/>
            </a:pPr>
            <a:r>
              <a:rPr b="1" lang="en" sz="3500">
                <a:solidFill>
                  <a:srgbClr val="FF5722"/>
                </a:solidFill>
              </a:rPr>
              <a:t>This presentation can be found under the “Updates” tab on our website</a:t>
            </a:r>
            <a:endParaRPr b="1" sz="3500">
              <a:solidFill>
                <a:srgbClr val="FF57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290325" y="261125"/>
            <a:ext cx="8520600" cy="62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What is Child Trafficking?</a:t>
            </a:r>
            <a:endParaRPr sz="3000">
              <a:latin typeface="Roboto"/>
              <a:ea typeface="Roboto"/>
              <a:cs typeface="Roboto"/>
              <a:sym typeface="Roboto"/>
            </a:endParaRPr>
          </a:p>
        </p:txBody>
      </p:sp>
      <p:sp>
        <p:nvSpPr>
          <p:cNvPr id="116" name="Shape 116"/>
          <p:cNvSpPr txBox="1"/>
          <p:nvPr>
            <p:ph idx="1" type="body"/>
          </p:nvPr>
        </p:nvSpPr>
        <p:spPr>
          <a:xfrm>
            <a:off x="311700" y="995750"/>
            <a:ext cx="8520600" cy="25164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Child </a:t>
            </a:r>
            <a:r>
              <a:rPr lang="en" sz="2000">
                <a:solidFill>
                  <a:srgbClr val="000000"/>
                </a:solidFill>
                <a:latin typeface="Roboto"/>
                <a:ea typeface="Roboto"/>
                <a:cs typeface="Roboto"/>
                <a:sym typeface="Roboto"/>
              </a:rPr>
              <a:t>Trafficking involves the recruitment, transportation, and harboring</a:t>
            </a:r>
            <a:r>
              <a:rPr i="0" lang="en" sz="2000" u="none" cap="none" strike="noStrike">
                <a:solidFill>
                  <a:srgbClr val="000000"/>
                </a:solidFill>
                <a:latin typeface="Roboto"/>
                <a:ea typeface="Roboto"/>
                <a:cs typeface="Roboto"/>
                <a:sym typeface="Roboto"/>
              </a:rPr>
              <a:t> of a child</a:t>
            </a:r>
            <a:r>
              <a:rPr lang="en" sz="2000">
                <a:solidFill>
                  <a:srgbClr val="000000"/>
                </a:solidFill>
                <a:latin typeface="Roboto"/>
                <a:ea typeface="Roboto"/>
                <a:cs typeface="Roboto"/>
                <a:sym typeface="Roboto"/>
              </a:rPr>
              <a:t> for slavery, forced labor, and exploitation.</a:t>
            </a:r>
            <a:endParaRPr sz="2000">
              <a:solidFill>
                <a:srgbClr val="000000"/>
              </a:solidFill>
              <a:latin typeface="Roboto"/>
              <a:ea typeface="Roboto"/>
              <a:cs typeface="Roboto"/>
              <a:sym typeface="Roboto"/>
            </a:endParaRPr>
          </a:p>
          <a:p>
            <a:pPr indent="0" lvl="0" marL="0" marR="0" rtl="0" algn="l">
              <a:lnSpc>
                <a:spcPct val="100000"/>
              </a:lnSpc>
              <a:spcBef>
                <a:spcPts val="160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They may be forced to work in sweatshops, on construction sites or in houses as domestic servants; on the streets as child beggars, in wars as child soldiers, on farms, in traveling sales crews or in restaurants and hotels. Some children are even forced to work in brothels and strip clubs or for escort and massage services.</a:t>
            </a:r>
            <a:endParaRPr i="0" sz="2000" u="none" cap="none" strike="noStrike">
              <a:solidFill>
                <a:srgbClr val="000000"/>
              </a:solidFill>
              <a:latin typeface="Roboto"/>
              <a:ea typeface="Roboto"/>
              <a:cs typeface="Roboto"/>
              <a:sym typeface="Roboto"/>
            </a:endParaRPr>
          </a:p>
        </p:txBody>
      </p:sp>
      <p:pic>
        <p:nvPicPr>
          <p:cNvPr id="117" name="Shape 117"/>
          <p:cNvPicPr preferRelativeResize="0"/>
          <p:nvPr/>
        </p:nvPicPr>
        <p:blipFill rotWithShape="1">
          <a:blip r:embed="rId3">
            <a:alphaModFix/>
          </a:blip>
          <a:srcRect b="0" l="0" r="0" t="0"/>
          <a:stretch/>
        </p:blipFill>
        <p:spPr>
          <a:xfrm>
            <a:off x="2643150" y="3512150"/>
            <a:ext cx="3857700" cy="140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261125"/>
            <a:ext cx="8520600" cy="62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Child Trafficking Awareness</a:t>
            </a:r>
            <a:endParaRPr sz="3000">
              <a:latin typeface="Roboto"/>
              <a:ea typeface="Roboto"/>
              <a:cs typeface="Roboto"/>
              <a:sym typeface="Roboto"/>
            </a:endParaRPr>
          </a:p>
        </p:txBody>
      </p:sp>
      <p:sp>
        <p:nvSpPr>
          <p:cNvPr id="123" name="Shape 123"/>
          <p:cNvSpPr txBox="1"/>
          <p:nvPr>
            <p:ph idx="1" type="body"/>
          </p:nvPr>
        </p:nvSpPr>
        <p:spPr>
          <a:xfrm>
            <a:off x="311700" y="811025"/>
            <a:ext cx="5396100" cy="248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The International Labor Organization (ILO) estimates</a:t>
            </a:r>
            <a:r>
              <a:rPr lang="en" sz="2000">
                <a:solidFill>
                  <a:srgbClr val="000000"/>
                </a:solidFill>
                <a:latin typeface="Roboto"/>
                <a:ea typeface="Roboto"/>
                <a:cs typeface="Roboto"/>
                <a:sym typeface="Roboto"/>
              </a:rPr>
              <a:t> that t</a:t>
            </a:r>
            <a:r>
              <a:rPr i="0" lang="en" sz="2000" u="none" cap="none" strike="noStrike">
                <a:solidFill>
                  <a:srgbClr val="000000"/>
                </a:solidFill>
                <a:latin typeface="Roboto"/>
                <a:ea typeface="Roboto"/>
                <a:cs typeface="Roboto"/>
                <a:sym typeface="Roboto"/>
              </a:rPr>
              <a:t>here are about </a:t>
            </a:r>
            <a:r>
              <a:rPr lang="en" sz="2000">
                <a:solidFill>
                  <a:srgbClr val="000000"/>
                </a:solidFill>
                <a:latin typeface="Roboto"/>
                <a:ea typeface="Roboto"/>
                <a:cs typeface="Roboto"/>
                <a:sym typeface="Roboto"/>
              </a:rPr>
              <a:t>10</a:t>
            </a:r>
            <a:r>
              <a:rPr i="0" lang="en" sz="2000" u="none" cap="none" strike="noStrike">
                <a:solidFill>
                  <a:srgbClr val="000000"/>
                </a:solidFill>
                <a:latin typeface="Roboto"/>
                <a:ea typeface="Roboto"/>
                <a:cs typeface="Roboto"/>
                <a:sym typeface="Roboto"/>
              </a:rPr>
              <a:t> million child trafficking victims</a:t>
            </a:r>
            <a:r>
              <a:rPr lang="en" sz="2000">
                <a:solidFill>
                  <a:srgbClr val="000000"/>
                </a:solidFill>
                <a:latin typeface="Roboto"/>
                <a:ea typeface="Roboto"/>
                <a:cs typeface="Roboto"/>
                <a:sym typeface="Roboto"/>
              </a:rPr>
              <a:t> </a:t>
            </a:r>
            <a:r>
              <a:rPr i="0" lang="en" sz="2000" u="none" cap="none" strike="noStrike">
                <a:solidFill>
                  <a:srgbClr val="000000"/>
                </a:solidFill>
                <a:latin typeface="Roboto"/>
                <a:ea typeface="Roboto"/>
                <a:cs typeface="Roboto"/>
                <a:sym typeface="Roboto"/>
              </a:rPr>
              <a:t>worldwide.</a:t>
            </a:r>
            <a:endParaRPr sz="2000">
              <a:solidFill>
                <a:srgbClr val="000000"/>
              </a:solidFill>
              <a:latin typeface="Roboto"/>
              <a:ea typeface="Roboto"/>
              <a:cs typeface="Roboto"/>
              <a:sym typeface="Roboto"/>
            </a:endParaRPr>
          </a:p>
          <a:p>
            <a:pPr indent="0" lvl="0" marL="0" marR="0" rtl="0" algn="l">
              <a:lnSpc>
                <a:spcPct val="100000"/>
              </a:lnSpc>
              <a:spcBef>
                <a:spcPts val="160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Lessen your own slavery footprint. Whether you are at the mall, or shopping for groceries, take a second to verify that the products you buy were made by free adult workers.</a:t>
            </a:r>
            <a:endParaRPr sz="2000">
              <a:solidFill>
                <a:srgbClr val="000000"/>
              </a:solidFill>
              <a:latin typeface="Roboto"/>
              <a:ea typeface="Roboto"/>
              <a:cs typeface="Roboto"/>
              <a:sym typeface="Roboto"/>
            </a:endParaRPr>
          </a:p>
        </p:txBody>
      </p:sp>
      <p:pic>
        <p:nvPicPr>
          <p:cNvPr id="124" name="Shape 124"/>
          <p:cNvPicPr preferRelativeResize="0"/>
          <p:nvPr/>
        </p:nvPicPr>
        <p:blipFill>
          <a:blip r:embed="rId3">
            <a:alphaModFix/>
          </a:blip>
          <a:stretch>
            <a:fillRect/>
          </a:stretch>
        </p:blipFill>
        <p:spPr>
          <a:xfrm>
            <a:off x="5707800" y="887224"/>
            <a:ext cx="3124500" cy="2041035"/>
          </a:xfrm>
          <a:prstGeom prst="rect">
            <a:avLst/>
          </a:prstGeom>
          <a:noFill/>
          <a:ln>
            <a:noFill/>
          </a:ln>
        </p:spPr>
      </p:pic>
      <p:pic>
        <p:nvPicPr>
          <p:cNvPr id="125" name="Shape 125"/>
          <p:cNvPicPr preferRelativeResize="0"/>
          <p:nvPr/>
        </p:nvPicPr>
        <p:blipFill rotWithShape="1">
          <a:blip r:embed="rId4">
            <a:alphaModFix/>
          </a:blip>
          <a:srcRect b="0" l="0" r="15945" t="0"/>
          <a:stretch/>
        </p:blipFill>
        <p:spPr>
          <a:xfrm>
            <a:off x="1128600" y="3373327"/>
            <a:ext cx="3544749" cy="1534373"/>
          </a:xfrm>
          <a:prstGeom prst="rect">
            <a:avLst/>
          </a:prstGeom>
          <a:noFill/>
          <a:ln>
            <a:noFill/>
          </a:ln>
        </p:spPr>
      </p:pic>
      <p:pic>
        <p:nvPicPr>
          <p:cNvPr id="126" name="Shape 126"/>
          <p:cNvPicPr preferRelativeResize="0"/>
          <p:nvPr/>
        </p:nvPicPr>
        <p:blipFill>
          <a:blip r:embed="rId5">
            <a:alphaModFix/>
          </a:blip>
          <a:stretch>
            <a:fillRect/>
          </a:stretch>
        </p:blipFill>
        <p:spPr>
          <a:xfrm>
            <a:off x="5436475" y="3105725"/>
            <a:ext cx="3395826" cy="180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269500"/>
            <a:ext cx="8520600" cy="62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lang="en" sz="3000">
                <a:latin typeface="Roboto"/>
                <a:ea typeface="Roboto"/>
                <a:cs typeface="Roboto"/>
                <a:sym typeface="Roboto"/>
              </a:rPr>
              <a:t>Child Trafficking </a:t>
            </a:r>
            <a:r>
              <a:rPr lang="en" sz="3000">
                <a:latin typeface="Roboto"/>
                <a:ea typeface="Roboto"/>
                <a:cs typeface="Roboto"/>
                <a:sym typeface="Roboto"/>
              </a:rPr>
              <a:t>Videos</a:t>
            </a:r>
            <a:endParaRPr sz="3000">
              <a:latin typeface="Roboto"/>
              <a:ea typeface="Roboto"/>
              <a:cs typeface="Roboto"/>
              <a:sym typeface="Roboto"/>
            </a:endParaRPr>
          </a:p>
        </p:txBody>
      </p:sp>
      <p:sp>
        <p:nvSpPr>
          <p:cNvPr id="132" name="Shape 132"/>
          <p:cNvSpPr txBox="1"/>
          <p:nvPr>
            <p:ph idx="1" type="body"/>
          </p:nvPr>
        </p:nvSpPr>
        <p:spPr>
          <a:xfrm>
            <a:off x="311700" y="819400"/>
            <a:ext cx="8520600" cy="815400"/>
          </a:xfrm>
          <a:prstGeom prst="rect">
            <a:avLst/>
          </a:prstGeom>
          <a:noFill/>
          <a:ln>
            <a:noFill/>
          </a:ln>
        </p:spPr>
        <p:txBody>
          <a:bodyPr anchorCtr="0" anchor="t" bIns="91425" lIns="91425" rIns="91425" wrap="square" tIns="91425">
            <a:noAutofit/>
          </a:bodyPr>
          <a:lstStyle/>
          <a:p>
            <a:pPr indent="-228600" lvl="0" marL="457200" marR="0" rtl="0" algn="l">
              <a:lnSpc>
                <a:spcPct val="100000"/>
              </a:lnSpc>
              <a:spcBef>
                <a:spcPts val="0"/>
              </a:spcBef>
              <a:spcAft>
                <a:spcPts val="0"/>
              </a:spcAft>
              <a:buClr>
                <a:schemeClr val="dk2"/>
              </a:buClr>
              <a:buFont typeface="Lato"/>
              <a:buNone/>
            </a:pPr>
            <a:r>
              <a:rPr lang="en" sz="2000" u="sng">
                <a:solidFill>
                  <a:schemeClr val="hlink"/>
                </a:solidFill>
                <a:latin typeface="Roboto"/>
                <a:ea typeface="Roboto"/>
                <a:cs typeface="Roboto"/>
                <a:sym typeface="Roboto"/>
                <a:hlinkClick r:id="rId3"/>
              </a:rPr>
              <a:t>https://www.youtube.com/watch?v=68X1_hKrxV0</a:t>
            </a:r>
            <a:r>
              <a:rPr lang="en" sz="2000">
                <a:latin typeface="Roboto"/>
                <a:ea typeface="Roboto"/>
                <a:cs typeface="Roboto"/>
                <a:sym typeface="Roboto"/>
              </a:rPr>
              <a:t> </a:t>
            </a:r>
            <a:endParaRPr sz="2000">
              <a:latin typeface="Roboto"/>
              <a:ea typeface="Roboto"/>
              <a:cs typeface="Roboto"/>
              <a:sym typeface="Roboto"/>
            </a:endParaRPr>
          </a:p>
          <a:p>
            <a:pPr indent="-228600" lvl="0" marL="457200" marR="0" rtl="0" algn="l">
              <a:lnSpc>
                <a:spcPct val="100000"/>
              </a:lnSpc>
              <a:spcBef>
                <a:spcPts val="0"/>
              </a:spcBef>
              <a:spcAft>
                <a:spcPts val="0"/>
              </a:spcAft>
              <a:buClr>
                <a:schemeClr val="dk2"/>
              </a:buClr>
              <a:buFont typeface="Lato"/>
              <a:buNone/>
            </a:pPr>
            <a:r>
              <a:rPr lang="en" sz="2000" u="sng">
                <a:solidFill>
                  <a:schemeClr val="hlink"/>
                </a:solidFill>
                <a:latin typeface="Roboto"/>
                <a:ea typeface="Roboto"/>
                <a:cs typeface="Roboto"/>
                <a:sym typeface="Roboto"/>
                <a:hlinkClick r:id="rId4"/>
              </a:rPr>
              <a:t>https://www.youtube.com/watch?v=JyHsL5g0ugA&amp;feature=youtu.be</a:t>
            </a:r>
            <a:r>
              <a:rPr lang="en" sz="2000">
                <a:latin typeface="Roboto"/>
                <a:ea typeface="Roboto"/>
                <a:cs typeface="Roboto"/>
                <a:sym typeface="Roboto"/>
              </a:rPr>
              <a:t> </a:t>
            </a:r>
            <a:endParaRPr sz="2000">
              <a:latin typeface="Roboto"/>
              <a:ea typeface="Roboto"/>
              <a:cs typeface="Roboto"/>
              <a:sym typeface="Roboto"/>
            </a:endParaRPr>
          </a:p>
          <a:p>
            <a:pPr indent="-228600" lvl="0" marL="457200" marR="0" rtl="0" algn="l">
              <a:lnSpc>
                <a:spcPct val="100000"/>
              </a:lnSpc>
              <a:spcBef>
                <a:spcPts val="0"/>
              </a:spcBef>
              <a:spcAft>
                <a:spcPts val="0"/>
              </a:spcAft>
              <a:buClr>
                <a:schemeClr val="dk2"/>
              </a:buClr>
              <a:buFont typeface="Lato"/>
              <a:buNone/>
            </a:pPr>
            <a:r>
              <a:t/>
            </a:r>
            <a:endParaRPr sz="2000">
              <a:latin typeface="Roboto"/>
              <a:ea typeface="Roboto"/>
              <a:cs typeface="Roboto"/>
              <a:sym typeface="Roboto"/>
            </a:endParaRPr>
          </a:p>
        </p:txBody>
      </p:sp>
      <p:pic>
        <p:nvPicPr>
          <p:cNvPr id="133" name="Shape 133"/>
          <p:cNvPicPr preferRelativeResize="0"/>
          <p:nvPr/>
        </p:nvPicPr>
        <p:blipFill rotWithShape="1">
          <a:blip r:embed="rId5">
            <a:alphaModFix/>
          </a:blip>
          <a:srcRect b="0" l="13770" r="12942" t="0"/>
          <a:stretch/>
        </p:blipFill>
        <p:spPr>
          <a:xfrm>
            <a:off x="311700" y="1801775"/>
            <a:ext cx="1919700" cy="1743000"/>
          </a:xfrm>
          <a:prstGeom prst="rect">
            <a:avLst/>
          </a:prstGeom>
          <a:noFill/>
          <a:ln>
            <a:noFill/>
          </a:ln>
        </p:spPr>
      </p:pic>
      <p:pic>
        <p:nvPicPr>
          <p:cNvPr id="134" name="Shape 134"/>
          <p:cNvPicPr preferRelativeResize="0"/>
          <p:nvPr/>
        </p:nvPicPr>
        <p:blipFill rotWithShape="1">
          <a:blip r:embed="rId6">
            <a:alphaModFix/>
          </a:blip>
          <a:srcRect b="0" l="0" r="0" t="0"/>
          <a:stretch/>
        </p:blipFill>
        <p:spPr>
          <a:xfrm>
            <a:off x="2532875" y="1801100"/>
            <a:ext cx="1919700" cy="1743000"/>
          </a:xfrm>
          <a:prstGeom prst="rect">
            <a:avLst/>
          </a:prstGeom>
          <a:noFill/>
          <a:ln>
            <a:noFill/>
          </a:ln>
        </p:spPr>
      </p:pic>
      <p:pic>
        <p:nvPicPr>
          <p:cNvPr id="135" name="Shape 135"/>
          <p:cNvPicPr preferRelativeResize="0"/>
          <p:nvPr/>
        </p:nvPicPr>
        <p:blipFill rotWithShape="1">
          <a:blip r:embed="rId7">
            <a:alphaModFix/>
          </a:blip>
          <a:srcRect b="0" l="0" r="0" t="0"/>
          <a:stretch/>
        </p:blipFill>
        <p:spPr>
          <a:xfrm>
            <a:off x="311700" y="3710400"/>
            <a:ext cx="4140900" cy="1117500"/>
          </a:xfrm>
          <a:prstGeom prst="rect">
            <a:avLst/>
          </a:prstGeom>
          <a:noFill/>
          <a:ln>
            <a:noFill/>
          </a:ln>
        </p:spPr>
      </p:pic>
      <p:pic>
        <p:nvPicPr>
          <p:cNvPr id="136" name="Shape 136"/>
          <p:cNvPicPr preferRelativeResize="0"/>
          <p:nvPr/>
        </p:nvPicPr>
        <p:blipFill rotWithShape="1">
          <a:blip r:embed="rId8">
            <a:alphaModFix/>
          </a:blip>
          <a:srcRect b="0" l="0" r="0" t="0"/>
          <a:stretch/>
        </p:blipFill>
        <p:spPr>
          <a:xfrm>
            <a:off x="4722738" y="1801100"/>
            <a:ext cx="1919700" cy="1743000"/>
          </a:xfrm>
          <a:prstGeom prst="rect">
            <a:avLst/>
          </a:prstGeom>
          <a:noFill/>
          <a:ln>
            <a:noFill/>
          </a:ln>
        </p:spPr>
      </p:pic>
      <p:pic>
        <p:nvPicPr>
          <p:cNvPr id="137" name="Shape 137"/>
          <p:cNvPicPr preferRelativeResize="0"/>
          <p:nvPr/>
        </p:nvPicPr>
        <p:blipFill rotWithShape="1">
          <a:blip r:embed="rId9">
            <a:alphaModFix/>
          </a:blip>
          <a:srcRect b="0" l="0" r="0" t="0"/>
          <a:stretch/>
        </p:blipFill>
        <p:spPr>
          <a:xfrm>
            <a:off x="4722750" y="3710400"/>
            <a:ext cx="4099200" cy="1117500"/>
          </a:xfrm>
          <a:prstGeom prst="rect">
            <a:avLst/>
          </a:prstGeom>
          <a:noFill/>
          <a:ln>
            <a:noFill/>
          </a:ln>
        </p:spPr>
      </p:pic>
      <p:pic>
        <p:nvPicPr>
          <p:cNvPr id="138" name="Shape 138"/>
          <p:cNvPicPr preferRelativeResize="0"/>
          <p:nvPr/>
        </p:nvPicPr>
        <p:blipFill rotWithShape="1">
          <a:blip r:embed="rId10">
            <a:alphaModFix/>
          </a:blip>
          <a:srcRect b="0" l="0" r="0" t="0"/>
          <a:stretch/>
        </p:blipFill>
        <p:spPr>
          <a:xfrm>
            <a:off x="6912600" y="1801775"/>
            <a:ext cx="1919700" cy="17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61150"/>
            <a:ext cx="8520600" cy="626100"/>
          </a:xfrm>
          <a:prstGeom prst="rect">
            <a:avLst/>
          </a:prstGeom>
        </p:spPr>
        <p:txBody>
          <a:bodyPr anchorCtr="0" anchor="t" bIns="91425" lIns="91425" rIns="91425" wrap="square" tIns="91425">
            <a:noAutofit/>
          </a:bodyPr>
          <a:lstStyle/>
          <a:p>
            <a:pPr indent="0" lvl="0" marL="0">
              <a:spcBef>
                <a:spcPts val="0"/>
              </a:spcBef>
              <a:spcAft>
                <a:spcPts val="0"/>
              </a:spcAft>
              <a:buNone/>
            </a:pPr>
            <a:r>
              <a:rPr lang="en" sz="3000">
                <a:latin typeface="Roboto"/>
                <a:ea typeface="Roboto"/>
                <a:cs typeface="Roboto"/>
                <a:sym typeface="Roboto"/>
              </a:rPr>
              <a:t>Volunteer Service Hours</a:t>
            </a:r>
            <a:endParaRPr sz="3000">
              <a:latin typeface="Roboto"/>
              <a:ea typeface="Roboto"/>
              <a:cs typeface="Roboto"/>
              <a:sym typeface="Roboto"/>
            </a:endParaRPr>
          </a:p>
        </p:txBody>
      </p:sp>
      <p:sp>
        <p:nvSpPr>
          <p:cNvPr id="144" name="Shape 144"/>
          <p:cNvSpPr txBox="1"/>
          <p:nvPr>
            <p:ph idx="1" type="body"/>
          </p:nvPr>
        </p:nvSpPr>
        <p:spPr>
          <a:xfrm>
            <a:off x="311700" y="887250"/>
            <a:ext cx="8043900" cy="981600"/>
          </a:xfrm>
          <a:prstGeom prst="rect">
            <a:avLst/>
          </a:prstGeom>
        </p:spPr>
        <p:txBody>
          <a:bodyPr anchorCtr="0" anchor="t" bIns="91425" lIns="91425" rIns="91425" wrap="square" tIns="91425">
            <a:noAutofit/>
          </a:bodyPr>
          <a:lstStyle/>
          <a:p>
            <a:pPr indent="0" lvl="0" marL="0">
              <a:lnSpc>
                <a:spcPct val="100000"/>
              </a:lnSpc>
              <a:spcBef>
                <a:spcPts val="0"/>
              </a:spcBef>
              <a:spcAft>
                <a:spcPts val="0"/>
              </a:spcAft>
              <a:buNone/>
            </a:pPr>
            <a:r>
              <a:rPr lang="en" sz="2500">
                <a:solidFill>
                  <a:srgbClr val="000000"/>
                </a:solidFill>
                <a:latin typeface="Roboto"/>
                <a:ea typeface="Roboto"/>
                <a:cs typeface="Roboto"/>
                <a:sym typeface="Roboto"/>
              </a:rPr>
              <a:t>Requirement: 4 </a:t>
            </a:r>
            <a:r>
              <a:rPr lang="en" sz="2500">
                <a:solidFill>
                  <a:srgbClr val="000000"/>
                </a:solidFill>
                <a:latin typeface="Roboto"/>
                <a:ea typeface="Roboto"/>
                <a:cs typeface="Roboto"/>
                <a:sym typeface="Roboto"/>
              </a:rPr>
              <a:t>Hours by the end of the 1st Semester (January 26th), please send us an email with your hours</a:t>
            </a:r>
            <a:endParaRPr sz="2500">
              <a:solidFill>
                <a:srgbClr val="000000"/>
              </a:solidFill>
              <a:latin typeface="Roboto"/>
              <a:ea typeface="Roboto"/>
              <a:cs typeface="Roboto"/>
              <a:sym typeface="Roboto"/>
            </a:endParaRPr>
          </a:p>
        </p:txBody>
      </p:sp>
      <p:sp>
        <p:nvSpPr>
          <p:cNvPr id="145" name="Shape 145"/>
          <p:cNvSpPr txBox="1"/>
          <p:nvPr>
            <p:ph type="title"/>
          </p:nvPr>
        </p:nvSpPr>
        <p:spPr>
          <a:xfrm>
            <a:off x="311700" y="1868850"/>
            <a:ext cx="8520600" cy="6261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3000">
                <a:latin typeface="Roboto"/>
                <a:ea typeface="Roboto"/>
                <a:cs typeface="Roboto"/>
                <a:sym typeface="Roboto"/>
              </a:rPr>
              <a:t>UNICEF Club </a:t>
            </a:r>
            <a:r>
              <a:rPr lang="en" sz="3000">
                <a:latin typeface="Roboto"/>
                <a:ea typeface="Roboto"/>
                <a:cs typeface="Roboto"/>
                <a:sym typeface="Roboto"/>
              </a:rPr>
              <a:t>Attendance</a:t>
            </a:r>
            <a:endParaRPr sz="3000">
              <a:latin typeface="Roboto"/>
              <a:ea typeface="Roboto"/>
              <a:cs typeface="Roboto"/>
              <a:sym typeface="Roboto"/>
            </a:endParaRPr>
          </a:p>
        </p:txBody>
      </p:sp>
      <p:sp>
        <p:nvSpPr>
          <p:cNvPr id="146" name="Shape 146"/>
          <p:cNvSpPr txBox="1"/>
          <p:nvPr>
            <p:ph idx="1" type="body"/>
          </p:nvPr>
        </p:nvSpPr>
        <p:spPr>
          <a:xfrm>
            <a:off x="311700" y="2494950"/>
            <a:ext cx="8520600" cy="5724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2300">
                <a:solidFill>
                  <a:srgbClr val="000000"/>
                </a:solidFill>
                <a:latin typeface="Roboto"/>
                <a:ea typeface="Roboto"/>
                <a:cs typeface="Roboto"/>
                <a:sym typeface="Roboto"/>
              </a:rPr>
              <a:t>Email us ahead of time if you will be unable to attend a meeting</a:t>
            </a:r>
            <a:endParaRPr sz="2300">
              <a:solidFill>
                <a:srgbClr val="000000"/>
              </a:solidFill>
              <a:latin typeface="Roboto"/>
              <a:ea typeface="Roboto"/>
              <a:cs typeface="Roboto"/>
              <a:sym typeface="Roboto"/>
            </a:endParaRPr>
          </a:p>
        </p:txBody>
      </p:sp>
      <p:sp>
        <p:nvSpPr>
          <p:cNvPr id="147" name="Shape 147"/>
          <p:cNvSpPr txBox="1"/>
          <p:nvPr>
            <p:ph idx="1" type="body"/>
          </p:nvPr>
        </p:nvSpPr>
        <p:spPr>
          <a:xfrm>
            <a:off x="101250" y="3194350"/>
            <a:ext cx="8941500" cy="13488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2500">
                <a:solidFill>
                  <a:srgbClr val="000000"/>
                </a:solidFill>
                <a:latin typeface="Roboto"/>
                <a:ea typeface="Roboto"/>
                <a:cs typeface="Roboto"/>
                <a:sym typeface="Roboto"/>
              </a:rPr>
              <a:t>You can see your total hours/attendance on the BWHS UNICEF Club Weebly Website via this link: (</a:t>
            </a:r>
            <a:r>
              <a:rPr lang="en" sz="2500" u="sng">
                <a:solidFill>
                  <a:schemeClr val="hlink"/>
                </a:solidFill>
                <a:latin typeface="Roboto"/>
                <a:ea typeface="Roboto"/>
                <a:cs typeface="Roboto"/>
                <a:sym typeface="Roboto"/>
                <a:hlinkClick r:id="rId3"/>
              </a:rPr>
              <a:t>https://briarwoodsunicef.weebly.com/hoursattendence.html</a:t>
            </a:r>
            <a:r>
              <a:rPr lang="en" sz="2500">
                <a:solidFill>
                  <a:srgbClr val="000000"/>
                </a:solidFill>
                <a:latin typeface="Roboto"/>
                <a:ea typeface="Roboto"/>
                <a:cs typeface="Roboto"/>
                <a:sym typeface="Roboto"/>
              </a:rPr>
              <a:t>)</a:t>
            </a:r>
            <a:endParaRPr sz="25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272000"/>
            <a:ext cx="8520600" cy="62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Upcoming Events  </a:t>
            </a:r>
            <a:endParaRPr sz="3000">
              <a:latin typeface="Roboto"/>
              <a:ea typeface="Roboto"/>
              <a:cs typeface="Roboto"/>
              <a:sym typeface="Roboto"/>
            </a:endParaRPr>
          </a:p>
        </p:txBody>
      </p:sp>
      <p:sp>
        <p:nvSpPr>
          <p:cNvPr id="153" name="Shape 153"/>
          <p:cNvSpPr txBox="1"/>
          <p:nvPr>
            <p:ph idx="1" type="body"/>
          </p:nvPr>
        </p:nvSpPr>
        <p:spPr>
          <a:xfrm>
            <a:off x="349350" y="998650"/>
            <a:ext cx="8445300" cy="35010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sz="2500">
                <a:solidFill>
                  <a:srgbClr val="000000"/>
                </a:solidFill>
                <a:latin typeface="Roboto"/>
                <a:ea typeface="Roboto"/>
                <a:cs typeface="Roboto"/>
                <a:sym typeface="Roboto"/>
              </a:rPr>
              <a:t>Advocate for UNICEF:</a:t>
            </a:r>
            <a:endParaRPr sz="25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10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Each Petition = 1 Volunteer Service Hour</a:t>
            </a:r>
            <a:endParaRPr sz="25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We will send the links via Remind/Email</a:t>
            </a:r>
            <a:endParaRPr sz="25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Email us a screenshot of the confirmation link</a:t>
            </a:r>
            <a:endParaRPr sz="25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1000">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2"/>
              </a:buClr>
              <a:buFont typeface="Lato"/>
              <a:buNone/>
            </a:pPr>
            <a:r>
              <a:rPr lang="en" sz="2500" u="sng">
                <a:solidFill>
                  <a:schemeClr val="hlink"/>
                </a:solidFill>
                <a:latin typeface="Roboto"/>
                <a:ea typeface="Roboto"/>
                <a:cs typeface="Roboto"/>
                <a:sym typeface="Roboto"/>
                <a:hlinkClick r:id="rId3"/>
              </a:rPr>
              <a:t>https://www.unicefusa.org/help/advocate/ask-congress-protect-access-education-vulnerable-children</a:t>
            </a:r>
            <a:endParaRPr sz="2500">
              <a:latin typeface="Roboto"/>
              <a:ea typeface="Roboto"/>
              <a:cs typeface="Roboto"/>
              <a:sym typeface="Roboto"/>
            </a:endParaRPr>
          </a:p>
          <a:p>
            <a:pPr indent="0" lvl="0" marL="0" marR="0" rtl="0" algn="l">
              <a:lnSpc>
                <a:spcPct val="100000"/>
              </a:lnSpc>
              <a:spcBef>
                <a:spcPts val="0"/>
              </a:spcBef>
              <a:spcAft>
                <a:spcPts val="0"/>
              </a:spcAft>
              <a:buClr>
                <a:schemeClr val="dk2"/>
              </a:buClr>
              <a:buFont typeface="Lato"/>
              <a:buNone/>
            </a:pPr>
            <a:r>
              <a:t/>
            </a:r>
            <a:endParaRPr sz="2000">
              <a:latin typeface="Roboto"/>
              <a:ea typeface="Roboto"/>
              <a:cs typeface="Roboto"/>
              <a:sym typeface="Roboto"/>
            </a:endParaRPr>
          </a:p>
          <a:p>
            <a:pPr indent="0" lvl="0" marL="0" marR="0" rtl="0" algn="l">
              <a:lnSpc>
                <a:spcPct val="100000"/>
              </a:lnSpc>
              <a:spcBef>
                <a:spcPts val="0"/>
              </a:spcBef>
              <a:spcAft>
                <a:spcPts val="0"/>
              </a:spcAft>
              <a:buClr>
                <a:schemeClr val="dk2"/>
              </a:buClr>
              <a:buFont typeface="Lato"/>
              <a:buNone/>
            </a:pPr>
            <a:r>
              <a:rPr lang="en" sz="2500" u="sng">
                <a:solidFill>
                  <a:schemeClr val="hlink"/>
                </a:solidFill>
                <a:latin typeface="Roboto"/>
                <a:ea typeface="Roboto"/>
                <a:cs typeface="Roboto"/>
                <a:sym typeface="Roboto"/>
                <a:hlinkClick r:id="rId4"/>
              </a:rPr>
              <a:t>https://www.unicefusa.org/help/advocate/REACHAct2017</a:t>
            </a:r>
            <a:endParaRPr i="0" sz="2500" u="none" cap="none" strike="noStrike">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282850"/>
            <a:ext cx="8520600" cy="626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lang="en" sz="3000">
                <a:latin typeface="Roboto"/>
                <a:ea typeface="Roboto"/>
                <a:cs typeface="Roboto"/>
                <a:sym typeface="Roboto"/>
              </a:rPr>
              <a:t>On-Going</a:t>
            </a:r>
            <a:r>
              <a:rPr i="0" lang="en" sz="3000" u="none" cap="none" strike="noStrike">
                <a:solidFill>
                  <a:schemeClr val="dk1"/>
                </a:solidFill>
                <a:latin typeface="Roboto"/>
                <a:ea typeface="Roboto"/>
                <a:cs typeface="Roboto"/>
                <a:sym typeface="Roboto"/>
              </a:rPr>
              <a:t> Events  </a:t>
            </a:r>
            <a:endParaRPr sz="3000">
              <a:latin typeface="Roboto"/>
              <a:ea typeface="Roboto"/>
              <a:cs typeface="Roboto"/>
              <a:sym typeface="Roboto"/>
            </a:endParaRPr>
          </a:p>
        </p:txBody>
      </p:sp>
      <p:sp>
        <p:nvSpPr>
          <p:cNvPr id="159" name="Shape 159"/>
          <p:cNvSpPr txBox="1"/>
          <p:nvPr>
            <p:ph idx="1" type="body"/>
          </p:nvPr>
        </p:nvSpPr>
        <p:spPr>
          <a:xfrm>
            <a:off x="193500" y="1172275"/>
            <a:ext cx="8757000" cy="3273000"/>
          </a:xfrm>
          <a:prstGeom prst="rect">
            <a:avLst/>
          </a:prstGeom>
          <a:noFill/>
          <a:ln>
            <a:noFill/>
          </a:ln>
        </p:spPr>
        <p:txBody>
          <a:bodyPr anchorCtr="0" anchor="t" bIns="91425" lIns="91425" rIns="91425" wrap="square" tIns="91425">
            <a:noAutofit/>
          </a:bodyPr>
          <a:lstStyle/>
          <a:p>
            <a:pPr indent="-355600" lvl="0" marL="457200" marR="0" rtl="0" algn="l">
              <a:lnSpc>
                <a:spcPct val="100000"/>
              </a:lnSpc>
              <a:spcBef>
                <a:spcPts val="0"/>
              </a:spcBef>
              <a:spcAft>
                <a:spcPts val="0"/>
              </a:spcAft>
              <a:buClr>
                <a:srgbClr val="000000"/>
              </a:buClr>
              <a:buSzPts val="2000"/>
              <a:buFont typeface="Roboto"/>
              <a:buChar char="●"/>
            </a:pPr>
            <a:r>
              <a:rPr i="0" lang="en" sz="2000" u="none" cap="none" strike="noStrike">
                <a:solidFill>
                  <a:srgbClr val="000000"/>
                </a:solidFill>
                <a:latin typeface="Roboto"/>
                <a:ea typeface="Roboto"/>
                <a:cs typeface="Roboto"/>
                <a:sym typeface="Roboto"/>
              </a:rPr>
              <a:t>Free Rice</a:t>
            </a:r>
            <a:r>
              <a:rPr lang="en" sz="2000">
                <a:solidFill>
                  <a:srgbClr val="000000"/>
                </a:solidFill>
                <a:latin typeface="Roboto"/>
                <a:ea typeface="Roboto"/>
                <a:cs typeface="Roboto"/>
                <a:sym typeface="Roboto"/>
              </a:rPr>
              <a:t>: 1,500 rice grains = 1 Volunteer Service Hour</a:t>
            </a:r>
            <a:endParaRPr sz="2000">
              <a:solidFill>
                <a:srgbClr val="000000"/>
              </a:solidFill>
              <a:latin typeface="Roboto"/>
              <a:ea typeface="Roboto"/>
              <a:cs typeface="Roboto"/>
              <a:sym typeface="Roboto"/>
            </a:endParaRPr>
          </a:p>
          <a:p>
            <a:pPr indent="-355600" lvl="1" marL="914400" marR="0" rtl="0" algn="l">
              <a:lnSpc>
                <a:spcPct val="100000"/>
              </a:lnSpc>
              <a:spcBef>
                <a:spcPts val="0"/>
              </a:spcBef>
              <a:spcAft>
                <a:spcPts val="0"/>
              </a:spcAft>
              <a:buClr>
                <a:srgbClr val="000000"/>
              </a:buClr>
              <a:buSzPts val="2000"/>
              <a:buFont typeface="Roboto"/>
              <a:buChar char="○"/>
            </a:pPr>
            <a:r>
              <a:rPr lang="en" sz="2000">
                <a:solidFill>
                  <a:srgbClr val="000000"/>
                </a:solidFill>
                <a:latin typeface="Roboto"/>
                <a:ea typeface="Roboto"/>
                <a:cs typeface="Roboto"/>
                <a:sym typeface="Roboto"/>
              </a:rPr>
              <a:t>Email us a </a:t>
            </a:r>
            <a:r>
              <a:rPr i="0" lang="en" sz="2000" u="none" cap="none" strike="noStrike">
                <a:solidFill>
                  <a:srgbClr val="000000"/>
                </a:solidFill>
                <a:latin typeface="Roboto"/>
                <a:ea typeface="Roboto"/>
                <a:cs typeface="Roboto"/>
                <a:sym typeface="Roboto"/>
              </a:rPr>
              <a:t>screenshot showing your username and to</a:t>
            </a:r>
            <a:r>
              <a:rPr lang="en" sz="2000">
                <a:solidFill>
                  <a:srgbClr val="000000"/>
                </a:solidFill>
                <a:latin typeface="Roboto"/>
                <a:ea typeface="Roboto"/>
                <a:cs typeface="Roboto"/>
                <a:sym typeface="Roboto"/>
              </a:rPr>
              <a:t>tal rice grains</a:t>
            </a:r>
            <a:endParaRPr sz="2000">
              <a:solidFill>
                <a:srgbClr val="000000"/>
              </a:solidFill>
              <a:latin typeface="Roboto"/>
              <a:ea typeface="Roboto"/>
              <a:cs typeface="Roboto"/>
              <a:sym typeface="Roboto"/>
            </a:endParaRPr>
          </a:p>
          <a:p>
            <a:pPr indent="-355600" lvl="1" marL="914400" marR="0" rtl="0" algn="l">
              <a:lnSpc>
                <a:spcPct val="100000"/>
              </a:lnSpc>
              <a:spcBef>
                <a:spcPts val="0"/>
              </a:spcBef>
              <a:spcAft>
                <a:spcPts val="0"/>
              </a:spcAft>
              <a:buClr>
                <a:srgbClr val="000000"/>
              </a:buClr>
              <a:buSzPts val="2000"/>
              <a:buFont typeface="Roboto"/>
              <a:buChar char="○"/>
            </a:pPr>
            <a:r>
              <a:rPr i="0" lang="en" sz="2000" u="none" cap="none" strike="noStrike">
                <a:solidFill>
                  <a:srgbClr val="000000"/>
                </a:solidFill>
                <a:latin typeface="Roboto"/>
                <a:ea typeface="Roboto"/>
                <a:cs typeface="Roboto"/>
                <a:sym typeface="Roboto"/>
              </a:rPr>
              <a:t>Limit of</a:t>
            </a:r>
            <a:r>
              <a:rPr lang="en" sz="2000">
                <a:solidFill>
                  <a:srgbClr val="000000"/>
                </a:solidFill>
                <a:latin typeface="Roboto"/>
                <a:ea typeface="Roboto"/>
                <a:cs typeface="Roboto"/>
                <a:sym typeface="Roboto"/>
              </a:rPr>
              <a:t> 2 hours per semester </a:t>
            </a:r>
            <a:endParaRPr sz="20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2000">
              <a:solidFill>
                <a:srgbClr val="000000"/>
              </a:solidFill>
              <a:latin typeface="Roboto"/>
              <a:ea typeface="Roboto"/>
              <a:cs typeface="Roboto"/>
              <a:sym typeface="Roboto"/>
            </a:endParaRPr>
          </a:p>
          <a:p>
            <a:pPr indent="-355600" lvl="0" marL="457200" marR="0" rtl="0" algn="l">
              <a:lnSpc>
                <a:spcPct val="100000"/>
              </a:lnSpc>
              <a:spcBef>
                <a:spcPts val="0"/>
              </a:spcBef>
              <a:spcAft>
                <a:spcPts val="0"/>
              </a:spcAft>
              <a:buClr>
                <a:srgbClr val="000000"/>
              </a:buClr>
              <a:buSzPts val="2000"/>
              <a:buFont typeface="Roboto"/>
              <a:buChar char="●"/>
            </a:pPr>
            <a:r>
              <a:rPr lang="en" sz="2000">
                <a:solidFill>
                  <a:srgbClr val="000000"/>
                </a:solidFill>
                <a:latin typeface="Roboto"/>
                <a:ea typeface="Roboto"/>
                <a:cs typeface="Roboto"/>
                <a:sym typeface="Roboto"/>
              </a:rPr>
              <a:t>UNICEF Math: $30 = 1 Volunteer Service Hour </a:t>
            </a:r>
            <a:endParaRPr sz="2000">
              <a:solidFill>
                <a:srgbClr val="000000"/>
              </a:solidFill>
              <a:latin typeface="Roboto"/>
              <a:ea typeface="Roboto"/>
              <a:cs typeface="Roboto"/>
              <a:sym typeface="Roboto"/>
            </a:endParaRPr>
          </a:p>
          <a:p>
            <a:pPr indent="-355600" lvl="1" marL="914400" marR="0" rtl="0" algn="l">
              <a:lnSpc>
                <a:spcPct val="100000"/>
              </a:lnSpc>
              <a:spcBef>
                <a:spcPts val="0"/>
              </a:spcBef>
              <a:spcAft>
                <a:spcPts val="0"/>
              </a:spcAft>
              <a:buClr>
                <a:srgbClr val="000000"/>
              </a:buClr>
              <a:buSzPts val="2000"/>
              <a:buFont typeface="Roboto"/>
              <a:buChar char="○"/>
            </a:pPr>
            <a:r>
              <a:rPr lang="en" sz="2000">
                <a:solidFill>
                  <a:srgbClr val="000000"/>
                </a:solidFill>
                <a:latin typeface="Roboto"/>
                <a:ea typeface="Roboto"/>
                <a:cs typeface="Roboto"/>
                <a:sym typeface="Roboto"/>
              </a:rPr>
              <a:t>Answer simple math problems to raise money for UNICEF Education</a:t>
            </a:r>
            <a:endParaRPr sz="2000">
              <a:solidFill>
                <a:srgbClr val="000000"/>
              </a:solidFill>
              <a:latin typeface="Roboto"/>
              <a:ea typeface="Roboto"/>
              <a:cs typeface="Roboto"/>
              <a:sym typeface="Roboto"/>
            </a:endParaRPr>
          </a:p>
          <a:p>
            <a:pPr indent="-355600" lvl="1" marL="914400" marR="0" rtl="0" algn="l">
              <a:lnSpc>
                <a:spcPct val="100000"/>
              </a:lnSpc>
              <a:spcBef>
                <a:spcPts val="0"/>
              </a:spcBef>
              <a:spcAft>
                <a:spcPts val="0"/>
              </a:spcAft>
              <a:buClr>
                <a:srgbClr val="000000"/>
              </a:buClr>
              <a:buSzPts val="2000"/>
              <a:buFont typeface="Roboto"/>
              <a:buChar char="○"/>
            </a:pPr>
            <a:r>
              <a:rPr lang="en" sz="2000">
                <a:solidFill>
                  <a:srgbClr val="000000"/>
                </a:solidFill>
                <a:latin typeface="Roboto"/>
                <a:ea typeface="Roboto"/>
                <a:cs typeface="Roboto"/>
                <a:sym typeface="Roboto"/>
              </a:rPr>
              <a:t>Limit of 2 hours per semester </a:t>
            </a:r>
            <a:endParaRPr sz="20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2000">
              <a:solidFill>
                <a:srgbClr val="000000"/>
              </a:solidFill>
              <a:latin typeface="Roboto"/>
              <a:ea typeface="Roboto"/>
              <a:cs typeface="Roboto"/>
              <a:sym typeface="Roboto"/>
            </a:endParaRPr>
          </a:p>
          <a:p>
            <a:pPr indent="0" lvl="0" marL="0" marR="0" rtl="0" algn="ctr">
              <a:lnSpc>
                <a:spcPct val="100000"/>
              </a:lnSpc>
              <a:spcBef>
                <a:spcPts val="0"/>
              </a:spcBef>
              <a:spcAft>
                <a:spcPts val="0"/>
              </a:spcAft>
              <a:buNone/>
            </a:pPr>
            <a:r>
              <a:rPr b="1" lang="en" sz="2000">
                <a:solidFill>
                  <a:srgbClr val="000000"/>
                </a:solidFill>
                <a:latin typeface="Roboto"/>
                <a:ea typeface="Roboto"/>
                <a:cs typeface="Roboto"/>
                <a:sym typeface="Roboto"/>
              </a:rPr>
              <a:t>MORE EVENTS CAN BE FOUND ON OUR WEBSITE: (</a:t>
            </a:r>
            <a:r>
              <a:rPr b="1" lang="en" sz="2000" u="sng">
                <a:solidFill>
                  <a:srgbClr val="AF4345"/>
                </a:solidFill>
                <a:latin typeface="Roboto"/>
                <a:ea typeface="Roboto"/>
                <a:cs typeface="Roboto"/>
                <a:sym typeface="Roboto"/>
                <a:hlinkClick r:id="rId3"/>
              </a:rPr>
              <a:t>https://briarwoodsunicef.weebly.com/events.html</a:t>
            </a:r>
            <a:r>
              <a:rPr b="1" lang="en" sz="2000">
                <a:solidFill>
                  <a:srgbClr val="000000"/>
                </a:solidFill>
                <a:latin typeface="Roboto"/>
                <a:ea typeface="Roboto"/>
                <a:cs typeface="Roboto"/>
                <a:sym typeface="Roboto"/>
              </a:rPr>
              <a:t>)</a:t>
            </a:r>
            <a:endParaRPr i="0" sz="20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293700"/>
            <a:ext cx="8520600" cy="626100"/>
          </a:xfrm>
          <a:prstGeom prst="rect">
            <a:avLst/>
          </a:prstGeom>
        </p:spPr>
        <p:txBody>
          <a:bodyPr anchorCtr="0" anchor="t" bIns="91425" lIns="91425" rIns="91425" wrap="square" tIns="91425">
            <a:noAutofit/>
          </a:bodyPr>
          <a:lstStyle/>
          <a:p>
            <a:pPr indent="0" lvl="0" marL="0">
              <a:spcBef>
                <a:spcPts val="0"/>
              </a:spcBef>
              <a:spcAft>
                <a:spcPts val="0"/>
              </a:spcAft>
              <a:buNone/>
            </a:pPr>
            <a:r>
              <a:rPr lang="en" sz="3000">
                <a:latin typeface="Roboto"/>
                <a:ea typeface="Roboto"/>
                <a:cs typeface="Roboto"/>
                <a:sym typeface="Roboto"/>
              </a:rPr>
              <a:t>January Meeting </a:t>
            </a:r>
            <a:r>
              <a:rPr lang="en" sz="3000">
                <a:latin typeface="Roboto"/>
                <a:ea typeface="Roboto"/>
                <a:cs typeface="Roboto"/>
                <a:sym typeface="Roboto"/>
              </a:rPr>
              <a:t>In-Club Activity (Page 31)</a:t>
            </a:r>
            <a:endParaRPr sz="3000">
              <a:latin typeface="Roboto"/>
              <a:ea typeface="Roboto"/>
              <a:cs typeface="Roboto"/>
              <a:sym typeface="Roboto"/>
            </a:endParaRPr>
          </a:p>
        </p:txBody>
      </p:sp>
      <p:sp>
        <p:nvSpPr>
          <p:cNvPr id="165" name="Shape 165"/>
          <p:cNvSpPr txBox="1"/>
          <p:nvPr>
            <p:ph idx="1" type="body"/>
          </p:nvPr>
        </p:nvSpPr>
        <p:spPr>
          <a:xfrm>
            <a:off x="345450" y="1152475"/>
            <a:ext cx="8453100" cy="17520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Child Trafficking Worksheet</a:t>
            </a:r>
            <a:endParaRPr>
              <a:solidFill>
                <a:srgbClr val="000000"/>
              </a:solidFill>
              <a:latin typeface="Roboto"/>
              <a:ea typeface="Roboto"/>
              <a:cs typeface="Roboto"/>
              <a:sym typeface="Roboto"/>
            </a:endParaRPr>
          </a:p>
          <a:p>
            <a:pPr indent="-342900" lvl="0" marL="457200" rtl="0">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Work in groups of 4-5 people</a:t>
            </a:r>
            <a:endParaRPr>
              <a:solidFill>
                <a:srgbClr val="000000"/>
              </a:solidFill>
              <a:latin typeface="Roboto"/>
              <a:ea typeface="Roboto"/>
              <a:cs typeface="Roboto"/>
              <a:sym typeface="Roboto"/>
            </a:endParaRPr>
          </a:p>
          <a:p>
            <a:pPr indent="-342900" lvl="0" marL="457200" rtl="0">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Write group members names at the top of the worksheet</a:t>
            </a:r>
            <a:endParaRPr>
              <a:solidFill>
                <a:srgbClr val="000000"/>
              </a:solidFill>
              <a:latin typeface="Roboto"/>
              <a:ea typeface="Roboto"/>
              <a:cs typeface="Roboto"/>
              <a:sym typeface="Roboto"/>
            </a:endParaRPr>
          </a:p>
          <a:p>
            <a:pPr indent="-342900" lvl="0" marL="457200" rtl="0">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Turn in worksheet by the end of the meeting for 0.5 hour for each member</a:t>
            </a:r>
            <a:endParaRPr>
              <a:solidFill>
                <a:srgbClr val="000000"/>
              </a:solidFill>
              <a:latin typeface="Roboto"/>
              <a:ea typeface="Roboto"/>
              <a:cs typeface="Roboto"/>
              <a:sym typeface="Roboto"/>
            </a:endParaRPr>
          </a:p>
          <a:p>
            <a:pPr indent="0" lvl="0" marL="0" rtl="0">
              <a:lnSpc>
                <a:spcPct val="100000"/>
              </a:lnSpc>
              <a:spcBef>
                <a:spcPts val="1600"/>
              </a:spcBef>
              <a:spcAft>
                <a:spcPts val="0"/>
              </a:spcAft>
              <a:buNone/>
            </a:pPr>
            <a:r>
              <a:rPr lang="en" u="sng">
                <a:solidFill>
                  <a:srgbClr val="AF4345"/>
                </a:solidFill>
                <a:latin typeface="Roboto"/>
                <a:ea typeface="Roboto"/>
                <a:cs typeface="Roboto"/>
                <a:sym typeface="Roboto"/>
                <a:hlinkClick r:id="rId3"/>
              </a:rPr>
              <a:t>https://www.unicefusa.org/sites/default/files/6-8_Child_Trafficking_MS_2016.pdf</a:t>
            </a:r>
            <a:r>
              <a:rPr lang="en">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p:txBody>
      </p:sp>
      <p:pic>
        <p:nvPicPr>
          <p:cNvPr id="166" name="Shape 166"/>
          <p:cNvPicPr preferRelativeResize="0"/>
          <p:nvPr/>
        </p:nvPicPr>
        <p:blipFill>
          <a:blip r:embed="rId4">
            <a:alphaModFix/>
          </a:blip>
          <a:stretch>
            <a:fillRect/>
          </a:stretch>
        </p:blipFill>
        <p:spPr>
          <a:xfrm>
            <a:off x="3127438" y="2975400"/>
            <a:ext cx="2889125" cy="191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nvSpPr>
        <p:spPr>
          <a:xfrm>
            <a:off x="311700" y="289350"/>
            <a:ext cx="8520600" cy="1006800"/>
          </a:xfrm>
          <a:prstGeom prst="rect">
            <a:avLst/>
          </a:prstGeom>
          <a:noFill/>
          <a:ln>
            <a:noFill/>
          </a:ln>
        </p:spPr>
        <p:txBody>
          <a:bodyPr anchorCtr="0" anchor="t" bIns="91425" lIns="91425" rIns="91425" wrap="square" tIns="91425">
            <a:noAutofit/>
          </a:bodyPr>
          <a:lstStyle/>
          <a:p>
            <a:pPr indent="0" lvl="0" marL="0" rtl="0" algn="ctr">
              <a:spcBef>
                <a:spcPts val="0"/>
              </a:spcBef>
              <a:spcAft>
                <a:spcPts val="0"/>
              </a:spcAft>
              <a:buNone/>
            </a:pPr>
            <a:r>
              <a:rPr b="1" lang="en" sz="5000">
                <a:solidFill>
                  <a:srgbClr val="FF5722"/>
                </a:solidFill>
                <a:latin typeface="Proxima Nova"/>
                <a:ea typeface="Proxima Nova"/>
                <a:cs typeface="Proxima Nova"/>
                <a:sym typeface="Proxima Nova"/>
              </a:rPr>
              <a:t>Contact Us</a:t>
            </a:r>
            <a:endParaRPr b="1" sz="5000">
              <a:solidFill>
                <a:srgbClr val="FF5722"/>
              </a:solidFill>
              <a:latin typeface="Proxima Nova"/>
              <a:ea typeface="Proxima Nova"/>
              <a:cs typeface="Proxima Nova"/>
              <a:sym typeface="Proxima Nova"/>
            </a:endParaRPr>
          </a:p>
        </p:txBody>
      </p:sp>
      <p:sp>
        <p:nvSpPr>
          <p:cNvPr id="172" name="Shape 172"/>
          <p:cNvSpPr txBox="1"/>
          <p:nvPr/>
        </p:nvSpPr>
        <p:spPr>
          <a:xfrm>
            <a:off x="281700" y="1764475"/>
            <a:ext cx="8580600" cy="2276400"/>
          </a:xfrm>
          <a:prstGeom prst="rect">
            <a:avLst/>
          </a:prstGeom>
          <a:noFill/>
          <a:ln>
            <a:noFill/>
          </a:ln>
        </p:spPr>
        <p:txBody>
          <a:bodyPr anchorCtr="0" anchor="t" bIns="91425" lIns="91425" rIns="91425" wrap="square" tIns="91425">
            <a:noAutofit/>
          </a:bodyPr>
          <a:lstStyle/>
          <a:p>
            <a:pPr indent="0" lvl="0" marL="0" rtl="0" algn="ctr">
              <a:lnSpc>
                <a:spcPct val="100000"/>
              </a:lnSpc>
              <a:spcBef>
                <a:spcPts val="0"/>
              </a:spcBef>
              <a:spcAft>
                <a:spcPts val="0"/>
              </a:spcAft>
              <a:buNone/>
            </a:pPr>
            <a:r>
              <a:rPr lang="en" sz="3300"/>
              <a:t>Email: bwunicef@gmail.com</a:t>
            </a:r>
            <a:endParaRPr sz="3300"/>
          </a:p>
          <a:p>
            <a:pPr indent="0" lvl="0" marL="0" rtl="0" algn="ctr">
              <a:lnSpc>
                <a:spcPct val="100000"/>
              </a:lnSpc>
              <a:spcBef>
                <a:spcPts val="1600"/>
              </a:spcBef>
              <a:spcAft>
                <a:spcPts val="0"/>
              </a:spcAft>
              <a:buNone/>
            </a:pPr>
            <a:r>
              <a:rPr lang="en" sz="3300"/>
              <a:t>Remind: Text @bwunicef to 81010</a:t>
            </a:r>
            <a:endParaRPr sz="3300"/>
          </a:p>
          <a:p>
            <a:pPr indent="0" lvl="0" marL="0" rtl="0" algn="ctr">
              <a:lnSpc>
                <a:spcPct val="100000"/>
              </a:lnSpc>
              <a:spcBef>
                <a:spcPts val="1600"/>
              </a:spcBef>
              <a:spcAft>
                <a:spcPts val="0"/>
              </a:spcAft>
              <a:buNone/>
            </a:pPr>
            <a:r>
              <a:rPr lang="en" sz="3300"/>
              <a:t>Website: </a:t>
            </a:r>
            <a:r>
              <a:rPr lang="en" sz="3300" u="sng">
                <a:solidFill>
                  <a:srgbClr val="FF5722"/>
                </a:solidFill>
                <a:hlinkClick r:id="rId3"/>
              </a:rPr>
              <a:t>http://briarwoodsunicef.weebly.com/</a:t>
            </a:r>
            <a:r>
              <a:rPr lang="en" sz="3300"/>
              <a:t> </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