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roxima Nova"/>
      <p:regular r:id="rId15"/>
      <p:bold r:id="rId16"/>
      <p:italic r:id="rId17"/>
      <p:boldItalic r:id="rId18"/>
    </p:embeddedFont>
    <p:embeddedFont>
      <p:font typeface="Roboto"/>
      <p:regular r:id="rId19"/>
      <p:bold r:id="rId20"/>
      <p:italic r:id="rId21"/>
      <p:boldItalic r:id="rId22"/>
    </p:embeddedFont>
    <p:embeddedFont>
      <p:font typeface="Playfair Display"/>
      <p:regular r:id="rId23"/>
      <p:bold r:id="rId24"/>
      <p:italic r:id="rId25"/>
      <p:boldItalic r:id="rId26"/>
    </p:embeddedFont>
    <p:embeddedFont>
      <p:font typeface="Lato"/>
      <p:regular r:id="rId27"/>
      <p:bold r:id="rId28"/>
      <p:italic r:id="rId29"/>
      <p:boldItalic r:id="rId30"/>
    </p:embeddedFont>
    <p:embeddedFont>
      <p:font typeface="Proxima Nova Semibold"/>
      <p:regular r:id="rId31"/>
      <p:bold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PlayfairDisplay-bold.fntdata"/><Relationship Id="rId23" Type="http://schemas.openxmlformats.org/officeDocument/2006/relationships/font" Target="fonts/PlayfairDisplay-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PlayfairDisplay-boldItalic.fntdata"/><Relationship Id="rId25" Type="http://schemas.openxmlformats.org/officeDocument/2006/relationships/font" Target="fonts/PlayfairDisplay-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Semibold-regular.fntdata"/><Relationship Id="rId30" Type="http://schemas.openxmlformats.org/officeDocument/2006/relationships/font" Target="fonts/Lato-boldItalic.fntdata"/><Relationship Id="rId11" Type="http://schemas.openxmlformats.org/officeDocument/2006/relationships/slide" Target="slides/slide6.xml"/><Relationship Id="rId33" Type="http://schemas.openxmlformats.org/officeDocument/2006/relationships/font" Target="fonts/ProximaNovaSemibold-boldItalic.fntdata"/><Relationship Id="rId10" Type="http://schemas.openxmlformats.org/officeDocument/2006/relationships/slide" Target="slides/slide5.xml"/><Relationship Id="rId32" Type="http://schemas.openxmlformats.org/officeDocument/2006/relationships/font" Target="fonts/ProximaNovaSemibold-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ProximaNova-regular.fntdata"/><Relationship Id="rId14" Type="http://schemas.openxmlformats.org/officeDocument/2006/relationships/slide" Target="slides/slide9.xml"/><Relationship Id="rId17" Type="http://schemas.openxmlformats.org/officeDocument/2006/relationships/font" Target="fonts/ProximaNova-italic.fntdata"/><Relationship Id="rId16" Type="http://schemas.openxmlformats.org/officeDocument/2006/relationships/font" Target="fonts/ProximaNova-bold.fntdata"/><Relationship Id="rId19" Type="http://schemas.openxmlformats.org/officeDocument/2006/relationships/font" Target="fonts/Roboto-regular.fntdata"/><Relationship Id="rId18" Type="http://schemas.openxmlformats.org/officeDocument/2006/relationships/font" Target="fonts/ProximaNova-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b961e059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b961e0595_0_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1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1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2f8452d6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f8452d6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2f8452d6a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f8452d6a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2f9af404bb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f9af404bb_0_1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2f9af404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f9af404bb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899" cy="3645899"/>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txBox="1"/>
          <p:nvPr>
            <p:ph type="ctrTitle"/>
          </p:nvPr>
        </p:nvSpPr>
        <p:spPr>
          <a:xfrm>
            <a:off x="3096250" y="1627200"/>
            <a:ext cx="2951399" cy="15843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lt1"/>
              </a:buClr>
              <a:buSzPts val="1400"/>
              <a:buFont typeface="Lato"/>
              <a:buNone/>
              <a:defRPr b="1" i="0" sz="3200" u="none" cap="none" strike="noStrike">
                <a:solidFill>
                  <a:schemeClr val="lt1"/>
                </a:solidFill>
                <a:latin typeface="Lato"/>
                <a:ea typeface="Lato"/>
                <a:cs typeface="Lato"/>
                <a:sym typeface="Lato"/>
              </a:defRPr>
            </a:lvl1pPr>
            <a:lvl2pPr indent="0" lvl="1" algn="ctr">
              <a:spcBef>
                <a:spcPts val="0"/>
              </a:spcBef>
              <a:spcAft>
                <a:spcPts val="0"/>
              </a:spcAft>
              <a:buClr>
                <a:schemeClr val="lt1"/>
              </a:buClr>
              <a:buSzPts val="1400"/>
              <a:buFont typeface="Lato"/>
              <a:buNone/>
              <a:defRPr b="1" sz="3200">
                <a:solidFill>
                  <a:schemeClr val="lt1"/>
                </a:solidFill>
                <a:latin typeface="Lato"/>
                <a:ea typeface="Lato"/>
                <a:cs typeface="Lato"/>
                <a:sym typeface="Lato"/>
              </a:defRPr>
            </a:lvl2pPr>
            <a:lvl3pPr indent="0" lvl="2" algn="ctr">
              <a:spcBef>
                <a:spcPts val="0"/>
              </a:spcBef>
              <a:spcAft>
                <a:spcPts val="0"/>
              </a:spcAft>
              <a:buClr>
                <a:schemeClr val="lt1"/>
              </a:buClr>
              <a:buSzPts val="1400"/>
              <a:buFont typeface="Lato"/>
              <a:buNone/>
              <a:defRPr b="1" sz="3200">
                <a:solidFill>
                  <a:schemeClr val="lt1"/>
                </a:solidFill>
                <a:latin typeface="Lato"/>
                <a:ea typeface="Lato"/>
                <a:cs typeface="Lato"/>
                <a:sym typeface="Lato"/>
              </a:defRPr>
            </a:lvl3pPr>
            <a:lvl4pPr indent="0" lvl="3" algn="ctr">
              <a:spcBef>
                <a:spcPts val="0"/>
              </a:spcBef>
              <a:spcAft>
                <a:spcPts val="0"/>
              </a:spcAft>
              <a:buClr>
                <a:schemeClr val="lt1"/>
              </a:buClr>
              <a:buSzPts val="1400"/>
              <a:buFont typeface="Lato"/>
              <a:buNone/>
              <a:defRPr b="1" sz="3200">
                <a:solidFill>
                  <a:schemeClr val="lt1"/>
                </a:solidFill>
                <a:latin typeface="Lato"/>
                <a:ea typeface="Lato"/>
                <a:cs typeface="Lato"/>
                <a:sym typeface="Lato"/>
              </a:defRPr>
            </a:lvl4pPr>
            <a:lvl5pPr indent="0" lvl="4" algn="ctr">
              <a:spcBef>
                <a:spcPts val="0"/>
              </a:spcBef>
              <a:spcAft>
                <a:spcPts val="0"/>
              </a:spcAft>
              <a:buClr>
                <a:schemeClr val="lt1"/>
              </a:buClr>
              <a:buSzPts val="1400"/>
              <a:buFont typeface="Lato"/>
              <a:buNone/>
              <a:defRPr b="1" sz="3200">
                <a:solidFill>
                  <a:schemeClr val="lt1"/>
                </a:solidFill>
                <a:latin typeface="Lato"/>
                <a:ea typeface="Lato"/>
                <a:cs typeface="Lato"/>
                <a:sym typeface="Lato"/>
              </a:defRPr>
            </a:lvl5pPr>
            <a:lvl6pPr indent="0" lvl="5" algn="ctr">
              <a:spcBef>
                <a:spcPts val="0"/>
              </a:spcBef>
              <a:spcAft>
                <a:spcPts val="0"/>
              </a:spcAft>
              <a:buClr>
                <a:schemeClr val="lt1"/>
              </a:buClr>
              <a:buSzPts val="1400"/>
              <a:buFont typeface="Lato"/>
              <a:buNone/>
              <a:defRPr b="1" sz="3200">
                <a:solidFill>
                  <a:schemeClr val="lt1"/>
                </a:solidFill>
                <a:latin typeface="Lato"/>
                <a:ea typeface="Lato"/>
                <a:cs typeface="Lato"/>
                <a:sym typeface="Lato"/>
              </a:defRPr>
            </a:lvl6pPr>
            <a:lvl7pPr indent="0" lvl="6" algn="ctr">
              <a:spcBef>
                <a:spcPts val="0"/>
              </a:spcBef>
              <a:spcAft>
                <a:spcPts val="0"/>
              </a:spcAft>
              <a:buClr>
                <a:schemeClr val="lt1"/>
              </a:buClr>
              <a:buSzPts val="1400"/>
              <a:buFont typeface="Lato"/>
              <a:buNone/>
              <a:defRPr b="1" sz="3200">
                <a:solidFill>
                  <a:schemeClr val="lt1"/>
                </a:solidFill>
                <a:latin typeface="Lato"/>
                <a:ea typeface="Lato"/>
                <a:cs typeface="Lato"/>
                <a:sym typeface="Lato"/>
              </a:defRPr>
            </a:lvl7pPr>
            <a:lvl8pPr indent="0" lvl="7" algn="ctr">
              <a:spcBef>
                <a:spcPts val="0"/>
              </a:spcBef>
              <a:spcAft>
                <a:spcPts val="0"/>
              </a:spcAft>
              <a:buClr>
                <a:schemeClr val="lt1"/>
              </a:buClr>
              <a:buSzPts val="1400"/>
              <a:buFont typeface="Lato"/>
              <a:buNone/>
              <a:defRPr b="1" sz="3200">
                <a:solidFill>
                  <a:schemeClr val="lt1"/>
                </a:solidFill>
                <a:latin typeface="Lato"/>
                <a:ea typeface="Lato"/>
                <a:cs typeface="Lato"/>
                <a:sym typeface="Lato"/>
              </a:defRPr>
            </a:lvl8pPr>
            <a:lvl9pPr indent="0" lvl="8" algn="ctr">
              <a:spcBef>
                <a:spcPts val="0"/>
              </a:spcBef>
              <a:spcAft>
                <a:spcPts val="0"/>
              </a:spcAft>
              <a:buClr>
                <a:schemeClr val="lt1"/>
              </a:buClr>
              <a:buSzPts val="1400"/>
              <a:buFont typeface="Lato"/>
              <a:buNone/>
              <a:defRPr b="1" sz="3200">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2" y="3266930"/>
            <a:ext cx="2951399" cy="701399"/>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chemeClr val="lt1"/>
              </a:buClr>
              <a:buSzPts val="1400"/>
              <a:buFont typeface="Playfair Display"/>
              <a:buNone/>
              <a:defRPr b="1" i="0" sz="1800" u="none" cap="none" strike="noStrike">
                <a:solidFill>
                  <a:schemeClr val="lt1"/>
                </a:solidFill>
                <a:latin typeface="Playfair Display"/>
                <a:ea typeface="Playfair Display"/>
                <a:cs typeface="Playfair Display"/>
                <a:sym typeface="Playfair Display"/>
              </a:defRPr>
            </a:lvl1pPr>
            <a:lvl2pPr indent="0" lvl="1" marL="457200" marR="0" rtl="0" algn="ctr">
              <a:lnSpc>
                <a:spcPct val="100000"/>
              </a:lnSpc>
              <a:spcBef>
                <a:spcPts val="0"/>
              </a:spcBef>
              <a:spcAft>
                <a:spcPts val="0"/>
              </a:spcAft>
              <a:buClr>
                <a:schemeClr val="lt1"/>
              </a:buClr>
              <a:buSzPts val="1400"/>
              <a:buFont typeface="Playfair Display"/>
              <a:buNone/>
              <a:defRPr b="1" i="0" sz="1800" u="none" cap="none" strike="noStrike">
                <a:solidFill>
                  <a:schemeClr val="lt1"/>
                </a:solidFill>
                <a:latin typeface="Playfair Display"/>
                <a:ea typeface="Playfair Display"/>
                <a:cs typeface="Playfair Display"/>
                <a:sym typeface="Playfair Display"/>
              </a:defRPr>
            </a:lvl2pPr>
            <a:lvl3pPr indent="0" lvl="2" marL="914400" marR="0" rtl="0" algn="ctr">
              <a:lnSpc>
                <a:spcPct val="100000"/>
              </a:lnSpc>
              <a:spcBef>
                <a:spcPts val="0"/>
              </a:spcBef>
              <a:spcAft>
                <a:spcPts val="0"/>
              </a:spcAft>
              <a:buClr>
                <a:schemeClr val="lt1"/>
              </a:buClr>
              <a:buSzPts val="1400"/>
              <a:buFont typeface="Playfair Display"/>
              <a:buNone/>
              <a:defRPr b="1" i="0" sz="1800" u="none" cap="none" strike="noStrike">
                <a:solidFill>
                  <a:schemeClr val="lt1"/>
                </a:solidFill>
                <a:latin typeface="Playfair Display"/>
                <a:ea typeface="Playfair Display"/>
                <a:cs typeface="Playfair Display"/>
                <a:sym typeface="Playfair Display"/>
              </a:defRPr>
            </a:lvl3pPr>
            <a:lvl4pPr indent="0" lvl="3" marL="1371600" marR="0" rtl="0" algn="ctr">
              <a:lnSpc>
                <a:spcPct val="100000"/>
              </a:lnSpc>
              <a:spcBef>
                <a:spcPts val="0"/>
              </a:spcBef>
              <a:spcAft>
                <a:spcPts val="0"/>
              </a:spcAft>
              <a:buClr>
                <a:schemeClr val="lt1"/>
              </a:buClr>
              <a:buSzPts val="1400"/>
              <a:buFont typeface="Playfair Display"/>
              <a:buNone/>
              <a:defRPr b="1" i="0" sz="1800" u="none" cap="none" strike="noStrike">
                <a:solidFill>
                  <a:schemeClr val="lt1"/>
                </a:solidFill>
                <a:latin typeface="Playfair Display"/>
                <a:ea typeface="Playfair Display"/>
                <a:cs typeface="Playfair Display"/>
                <a:sym typeface="Playfair Display"/>
              </a:defRPr>
            </a:lvl4pPr>
            <a:lvl5pPr indent="0" lvl="4" marL="1828800" marR="0" rtl="0" algn="ctr">
              <a:lnSpc>
                <a:spcPct val="100000"/>
              </a:lnSpc>
              <a:spcBef>
                <a:spcPts val="0"/>
              </a:spcBef>
              <a:spcAft>
                <a:spcPts val="0"/>
              </a:spcAft>
              <a:buClr>
                <a:schemeClr val="lt1"/>
              </a:buClr>
              <a:buSzPts val="1400"/>
              <a:buFont typeface="Playfair Display"/>
              <a:buNone/>
              <a:defRPr b="1" i="0" sz="1800" u="none" cap="none" strike="noStrike">
                <a:solidFill>
                  <a:schemeClr val="lt1"/>
                </a:solidFill>
                <a:latin typeface="Playfair Display"/>
                <a:ea typeface="Playfair Display"/>
                <a:cs typeface="Playfair Display"/>
                <a:sym typeface="Playfair Display"/>
              </a:defRPr>
            </a:lvl5pPr>
            <a:lvl6pPr indent="0" lvl="5" marL="2286000" marR="0" rtl="0" algn="ctr">
              <a:lnSpc>
                <a:spcPct val="100000"/>
              </a:lnSpc>
              <a:spcBef>
                <a:spcPts val="0"/>
              </a:spcBef>
              <a:spcAft>
                <a:spcPts val="0"/>
              </a:spcAft>
              <a:buClr>
                <a:schemeClr val="lt1"/>
              </a:buClr>
              <a:buSzPts val="1400"/>
              <a:buFont typeface="Playfair Display"/>
              <a:buNone/>
              <a:defRPr b="1" i="0" sz="1800" u="none" cap="none" strike="noStrike">
                <a:solidFill>
                  <a:schemeClr val="lt1"/>
                </a:solidFill>
                <a:latin typeface="Playfair Display"/>
                <a:ea typeface="Playfair Display"/>
                <a:cs typeface="Playfair Display"/>
                <a:sym typeface="Playfair Display"/>
              </a:defRPr>
            </a:lvl6pPr>
            <a:lvl7pPr indent="0" lvl="6" marL="2743200" marR="0" rtl="0" algn="ctr">
              <a:lnSpc>
                <a:spcPct val="100000"/>
              </a:lnSpc>
              <a:spcBef>
                <a:spcPts val="0"/>
              </a:spcBef>
              <a:spcAft>
                <a:spcPts val="0"/>
              </a:spcAft>
              <a:buClr>
                <a:schemeClr val="lt1"/>
              </a:buClr>
              <a:buSzPts val="1400"/>
              <a:buFont typeface="Playfair Display"/>
              <a:buNone/>
              <a:defRPr b="1" i="0" sz="1800" u="none" cap="none" strike="noStrike">
                <a:solidFill>
                  <a:schemeClr val="lt1"/>
                </a:solidFill>
                <a:latin typeface="Playfair Display"/>
                <a:ea typeface="Playfair Display"/>
                <a:cs typeface="Playfair Display"/>
                <a:sym typeface="Playfair Display"/>
              </a:defRPr>
            </a:lvl7pPr>
            <a:lvl8pPr indent="0" lvl="7" marL="3200400" marR="0" rtl="0" algn="ctr">
              <a:lnSpc>
                <a:spcPct val="100000"/>
              </a:lnSpc>
              <a:spcBef>
                <a:spcPts val="0"/>
              </a:spcBef>
              <a:spcAft>
                <a:spcPts val="0"/>
              </a:spcAft>
              <a:buClr>
                <a:schemeClr val="lt1"/>
              </a:buClr>
              <a:buSzPts val="1400"/>
              <a:buFont typeface="Playfair Display"/>
              <a:buNone/>
              <a:defRPr b="1" i="0" sz="1800" u="none" cap="none" strike="noStrike">
                <a:solidFill>
                  <a:schemeClr val="lt1"/>
                </a:solidFill>
                <a:latin typeface="Playfair Display"/>
                <a:ea typeface="Playfair Display"/>
                <a:cs typeface="Playfair Display"/>
                <a:sym typeface="Playfair Display"/>
              </a:defRPr>
            </a:lvl8pPr>
            <a:lvl9pPr indent="0" lvl="8" marL="3657600" marR="0" rtl="0" algn="ctr">
              <a:lnSpc>
                <a:spcPct val="100000"/>
              </a:lnSpc>
              <a:spcBef>
                <a:spcPts val="0"/>
              </a:spcBef>
              <a:spcAft>
                <a:spcPts val="0"/>
              </a:spcAft>
              <a:buClr>
                <a:schemeClr val="lt1"/>
              </a:buClr>
              <a:buSzPts val="1400"/>
              <a:buFont typeface="Playfair Display"/>
              <a:buNone/>
              <a:defRPr b="1" i="0" sz="1800" u="none" cap="none" strike="noStrike">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699"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1"/>
          <p:cNvSpPr txBox="1"/>
          <p:nvPr>
            <p:ph type="title"/>
          </p:nvPr>
        </p:nvSpPr>
        <p:spPr>
          <a:xfrm>
            <a:off x="311700" y="1233100"/>
            <a:ext cx="8520599" cy="16101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chemeClr val="dk1"/>
              </a:buClr>
              <a:buSzPts val="1400"/>
              <a:buFont typeface="Lato"/>
              <a:buNone/>
              <a:defRPr b="1" i="0" sz="10000" u="none" cap="none" strike="noStrike">
                <a:solidFill>
                  <a:schemeClr val="dk1"/>
                </a:solidFill>
                <a:latin typeface="Lato"/>
                <a:ea typeface="Lato"/>
                <a:cs typeface="Lato"/>
                <a:sym typeface="Lato"/>
              </a:defRPr>
            </a:lvl1pPr>
            <a:lvl2pPr indent="0" lvl="1" algn="ctr">
              <a:spcBef>
                <a:spcPts val="0"/>
              </a:spcBef>
              <a:spcAft>
                <a:spcPts val="0"/>
              </a:spcAft>
              <a:buClr>
                <a:schemeClr val="dk1"/>
              </a:buClr>
              <a:buSzPts val="1400"/>
              <a:buFont typeface="Lato"/>
              <a:buNone/>
              <a:defRPr b="1" sz="10000">
                <a:solidFill>
                  <a:schemeClr val="dk1"/>
                </a:solidFill>
                <a:latin typeface="Lato"/>
                <a:ea typeface="Lato"/>
                <a:cs typeface="Lato"/>
                <a:sym typeface="Lato"/>
              </a:defRPr>
            </a:lvl2pPr>
            <a:lvl3pPr indent="0" lvl="2" algn="ctr">
              <a:spcBef>
                <a:spcPts val="0"/>
              </a:spcBef>
              <a:spcAft>
                <a:spcPts val="0"/>
              </a:spcAft>
              <a:buClr>
                <a:schemeClr val="dk1"/>
              </a:buClr>
              <a:buSzPts val="1400"/>
              <a:buFont typeface="Lato"/>
              <a:buNone/>
              <a:defRPr b="1" sz="10000">
                <a:solidFill>
                  <a:schemeClr val="dk1"/>
                </a:solidFill>
                <a:latin typeface="Lato"/>
                <a:ea typeface="Lato"/>
                <a:cs typeface="Lato"/>
                <a:sym typeface="Lato"/>
              </a:defRPr>
            </a:lvl3pPr>
            <a:lvl4pPr indent="0" lvl="3" algn="ctr">
              <a:spcBef>
                <a:spcPts val="0"/>
              </a:spcBef>
              <a:spcAft>
                <a:spcPts val="0"/>
              </a:spcAft>
              <a:buClr>
                <a:schemeClr val="dk1"/>
              </a:buClr>
              <a:buSzPts val="1400"/>
              <a:buFont typeface="Lato"/>
              <a:buNone/>
              <a:defRPr b="1" sz="10000">
                <a:solidFill>
                  <a:schemeClr val="dk1"/>
                </a:solidFill>
                <a:latin typeface="Lato"/>
                <a:ea typeface="Lato"/>
                <a:cs typeface="Lato"/>
                <a:sym typeface="Lato"/>
              </a:defRPr>
            </a:lvl4pPr>
            <a:lvl5pPr indent="0" lvl="4" algn="ctr">
              <a:spcBef>
                <a:spcPts val="0"/>
              </a:spcBef>
              <a:spcAft>
                <a:spcPts val="0"/>
              </a:spcAft>
              <a:buClr>
                <a:schemeClr val="dk1"/>
              </a:buClr>
              <a:buSzPts val="1400"/>
              <a:buFont typeface="Lato"/>
              <a:buNone/>
              <a:defRPr b="1" sz="10000">
                <a:solidFill>
                  <a:schemeClr val="dk1"/>
                </a:solidFill>
                <a:latin typeface="Lato"/>
                <a:ea typeface="Lato"/>
                <a:cs typeface="Lato"/>
                <a:sym typeface="Lato"/>
              </a:defRPr>
            </a:lvl5pPr>
            <a:lvl6pPr indent="0" lvl="5" algn="ctr">
              <a:spcBef>
                <a:spcPts val="0"/>
              </a:spcBef>
              <a:spcAft>
                <a:spcPts val="0"/>
              </a:spcAft>
              <a:buClr>
                <a:schemeClr val="dk1"/>
              </a:buClr>
              <a:buSzPts val="1400"/>
              <a:buFont typeface="Lato"/>
              <a:buNone/>
              <a:defRPr b="1" sz="10000">
                <a:solidFill>
                  <a:schemeClr val="dk1"/>
                </a:solidFill>
                <a:latin typeface="Lato"/>
                <a:ea typeface="Lato"/>
                <a:cs typeface="Lato"/>
                <a:sym typeface="Lato"/>
              </a:defRPr>
            </a:lvl6pPr>
            <a:lvl7pPr indent="0" lvl="6" algn="ctr">
              <a:spcBef>
                <a:spcPts val="0"/>
              </a:spcBef>
              <a:spcAft>
                <a:spcPts val="0"/>
              </a:spcAft>
              <a:buClr>
                <a:schemeClr val="dk1"/>
              </a:buClr>
              <a:buSzPts val="1400"/>
              <a:buFont typeface="Lato"/>
              <a:buNone/>
              <a:defRPr b="1" sz="10000">
                <a:solidFill>
                  <a:schemeClr val="dk1"/>
                </a:solidFill>
                <a:latin typeface="Lato"/>
                <a:ea typeface="Lato"/>
                <a:cs typeface="Lato"/>
                <a:sym typeface="Lato"/>
              </a:defRPr>
            </a:lvl7pPr>
            <a:lvl8pPr indent="0" lvl="7" algn="ctr">
              <a:spcBef>
                <a:spcPts val="0"/>
              </a:spcBef>
              <a:spcAft>
                <a:spcPts val="0"/>
              </a:spcAft>
              <a:buClr>
                <a:schemeClr val="dk1"/>
              </a:buClr>
              <a:buSzPts val="1400"/>
              <a:buFont typeface="Lato"/>
              <a:buNone/>
              <a:defRPr b="1" sz="10000">
                <a:solidFill>
                  <a:schemeClr val="dk1"/>
                </a:solidFill>
                <a:latin typeface="Lato"/>
                <a:ea typeface="Lato"/>
                <a:cs typeface="Lato"/>
                <a:sym typeface="Lato"/>
              </a:defRPr>
            </a:lvl8pPr>
            <a:lvl9pPr indent="0" lvl="8" algn="ctr">
              <a:spcBef>
                <a:spcPts val="0"/>
              </a:spcBef>
              <a:spcAft>
                <a:spcPts val="0"/>
              </a:spcAft>
              <a:buClr>
                <a:schemeClr val="dk1"/>
              </a:buClr>
              <a:buSzPts val="1400"/>
              <a:buFont typeface="Lato"/>
              <a:buNone/>
              <a:defRPr b="1" sz="10000">
                <a:solidFill>
                  <a:schemeClr val="dk1"/>
                </a:solidFill>
                <a:latin typeface="Lato"/>
                <a:ea typeface="Lato"/>
                <a:cs typeface="Lato"/>
                <a:sym typeface="Lato"/>
              </a:defRPr>
            </a:lvl9pPr>
          </a:lstStyle>
          <a:p/>
        </p:txBody>
      </p:sp>
      <p:sp>
        <p:nvSpPr>
          <p:cNvPr id="51" name="Google Shape;51;p11"/>
          <p:cNvSpPr txBox="1"/>
          <p:nvPr>
            <p:ph idx="1" type="body"/>
          </p:nvPr>
        </p:nvSpPr>
        <p:spPr>
          <a:xfrm>
            <a:off x="311700" y="2919450"/>
            <a:ext cx="8520599" cy="1071599"/>
          </a:xfrm>
          <a:prstGeom prst="rect">
            <a:avLst/>
          </a:prstGeom>
          <a:noFill/>
          <a:ln>
            <a:noFill/>
          </a:ln>
        </p:spPr>
        <p:txBody>
          <a:bodyPr anchorCtr="0" anchor="t" bIns="91425" lIns="91425" spcFirstLastPara="1" rIns="91425" wrap="square" tIns="91425"/>
          <a:lstStyle>
            <a:lvl1pPr indent="-228600" lvl="0" marL="457200" marR="0" rtl="0" algn="ctr">
              <a:lnSpc>
                <a:spcPct val="115000"/>
              </a:lnSpc>
              <a:spcBef>
                <a:spcPts val="0"/>
              </a:spcBef>
              <a:spcAft>
                <a:spcPts val="0"/>
              </a:spcAft>
              <a:buClr>
                <a:schemeClr val="dk2"/>
              </a:buClr>
              <a:buSzPts val="1400"/>
              <a:buFont typeface="Lato"/>
              <a:buNone/>
              <a:defRPr b="0" i="0" sz="1800" u="none" cap="none" strike="noStrike">
                <a:solidFill>
                  <a:schemeClr val="dk2"/>
                </a:solidFill>
                <a:latin typeface="Lato"/>
                <a:ea typeface="Lato"/>
                <a:cs typeface="Lato"/>
                <a:sym typeface="Lato"/>
              </a:defRPr>
            </a:lvl1pPr>
            <a:lvl2pPr indent="-228600" lvl="1" marL="914400" marR="0" rtl="0" algn="ctr">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2pPr>
            <a:lvl3pPr indent="-228600" lvl="2" marL="1371600" marR="0" rtl="0" algn="ctr">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3pPr>
            <a:lvl4pPr indent="-228600" lvl="3" marL="1828800" marR="0" rtl="0" algn="ctr">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4pPr>
            <a:lvl5pPr indent="-228600" lvl="4" marL="2286000" marR="0" rtl="0" algn="ctr">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5pPr>
            <a:lvl6pPr indent="-228600" lvl="5" marL="2743200" marR="0" rtl="0" algn="ctr">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6pPr>
            <a:lvl7pPr indent="-228600" lvl="6" marL="3200400" marR="0" rtl="0" algn="ctr">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7pPr>
            <a:lvl8pPr indent="-228600" lvl="7" marL="3657600" marR="0" rtl="0" algn="ctr">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8pPr>
            <a:lvl9pPr indent="-228600" lvl="8" marL="4114800" marR="0" rtl="0" algn="ctr">
              <a:lnSpc>
                <a:spcPct val="115000"/>
              </a:lnSpc>
              <a:spcBef>
                <a:spcPts val="1600"/>
              </a:spcBef>
              <a:spcAft>
                <a:spcPts val="1600"/>
              </a:spcAft>
              <a:buClr>
                <a:schemeClr val="dk2"/>
              </a:buClr>
              <a:buSzPts val="1400"/>
              <a:buFont typeface="Lato"/>
              <a:buNone/>
              <a:defRPr b="0" i="0" sz="1400" u="none" cap="none" strike="noStrike">
                <a:solidFill>
                  <a:schemeClr val="dk2"/>
                </a:solidFill>
                <a:latin typeface="Lato"/>
                <a:ea typeface="Lato"/>
                <a:cs typeface="Lato"/>
                <a:sym typeface="Lato"/>
              </a:defRPr>
            </a:lvl9pPr>
          </a:lstStyle>
          <a:p/>
        </p:txBody>
      </p:sp>
      <p:sp>
        <p:nvSpPr>
          <p:cNvPr id="52" name="Google Shape;52;p11"/>
          <p:cNvSpPr txBox="1"/>
          <p:nvPr>
            <p:ph idx="12" type="sldNum"/>
          </p:nvPr>
        </p:nvSpPr>
        <p:spPr>
          <a:xfrm>
            <a:off x="8490250" y="4681009"/>
            <a:ext cx="548699"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699"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59" name="Shape 59"/>
        <p:cNvGrpSpPr/>
        <p:nvPr/>
      </p:nvGrpSpPr>
      <p:grpSpPr>
        <a:xfrm>
          <a:off x="0" y="0"/>
          <a:ext cx="0" cy="0"/>
          <a:chOff x="0" y="0"/>
          <a:chExt cx="0" cy="0"/>
        </a:xfrm>
      </p:grpSpPr>
      <p:cxnSp>
        <p:nvCxnSpPr>
          <p:cNvPr id="60" name="Google Shape;60;p14"/>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61" name="Google Shape;61;p14"/>
          <p:cNvSpPr txBox="1"/>
          <p:nvPr>
            <p:ph type="ctrTitle"/>
          </p:nvPr>
        </p:nvSpPr>
        <p:spPr>
          <a:xfrm>
            <a:off x="510450" y="1257300"/>
            <a:ext cx="8123100" cy="1588500"/>
          </a:xfrm>
          <a:prstGeom prst="rect">
            <a:avLst/>
          </a:prstGeom>
        </p:spPr>
        <p:txBody>
          <a:bodyPr anchorCtr="0" anchor="b"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62" name="Google Shape;62;p14"/>
          <p:cNvSpPr txBox="1"/>
          <p:nvPr>
            <p:ph idx="1" type="subTitle"/>
          </p:nvPr>
        </p:nvSpPr>
        <p:spPr>
          <a:xfrm>
            <a:off x="510450" y="3182313"/>
            <a:ext cx="8123100" cy="6300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64" name="Shape 64"/>
        <p:cNvGrpSpPr/>
        <p:nvPr/>
      </p:nvGrpSpPr>
      <p:grpSpPr>
        <a:xfrm>
          <a:off x="0" y="0"/>
          <a:ext cx="0" cy="0"/>
          <a:chOff x="0" y="0"/>
          <a:chExt cx="0" cy="0"/>
        </a:xfrm>
      </p:grpSpPr>
      <p:cxnSp>
        <p:nvCxnSpPr>
          <p:cNvPr id="65" name="Google Shape;65;p15"/>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66" name="Google Shape;66;p15"/>
          <p:cNvSpPr txBox="1"/>
          <p:nvPr>
            <p:ph type="title"/>
          </p:nvPr>
        </p:nvSpPr>
        <p:spPr>
          <a:xfrm>
            <a:off x="510450" y="2057400"/>
            <a:ext cx="8123100" cy="778800"/>
          </a:xfrm>
          <a:prstGeom prst="rect">
            <a:avLst/>
          </a:prstGeom>
        </p:spPr>
        <p:txBody>
          <a:bodyPr anchorCtr="0" anchor="b"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7" name="Google Shape;67;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8" name="Shape 68"/>
        <p:cNvGrpSpPr/>
        <p:nvPr/>
      </p:nvGrpSpPr>
      <p:grpSpPr>
        <a:xfrm>
          <a:off x="0" y="0"/>
          <a:ext cx="0" cy="0"/>
          <a:chOff x="0" y="0"/>
          <a:chExt cx="0" cy="0"/>
        </a:xfrm>
      </p:grpSpPr>
      <p:sp>
        <p:nvSpPr>
          <p:cNvPr id="69" name="Google Shape;69;p16"/>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2" name="Google Shape;72;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3" name="Shape 73"/>
        <p:cNvGrpSpPr/>
        <p:nvPr/>
      </p:nvGrpSpPr>
      <p:grpSpPr>
        <a:xfrm>
          <a:off x="0" y="0"/>
          <a:ext cx="0" cy="0"/>
          <a:chOff x="0" y="0"/>
          <a:chExt cx="0" cy="0"/>
        </a:xfrm>
      </p:grpSpPr>
      <p:sp>
        <p:nvSpPr>
          <p:cNvPr id="74" name="Google Shape;74;p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 name="Google Shape;75;p17"/>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7"/>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8" name="Shape 78"/>
        <p:cNvGrpSpPr/>
        <p:nvPr/>
      </p:nvGrpSpPr>
      <p:grpSpPr>
        <a:xfrm>
          <a:off x="0" y="0"/>
          <a:ext cx="0" cy="0"/>
          <a:chOff x="0" y="0"/>
          <a:chExt cx="0" cy="0"/>
        </a:xfrm>
      </p:grpSpPr>
      <p:sp>
        <p:nvSpPr>
          <p:cNvPr id="79" name="Google Shape;79;p1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1" name="Shape 81"/>
        <p:cNvGrpSpPr/>
        <p:nvPr/>
      </p:nvGrpSpPr>
      <p:grpSpPr>
        <a:xfrm>
          <a:off x="0" y="0"/>
          <a:ext cx="0" cy="0"/>
          <a:chOff x="0" y="0"/>
          <a:chExt cx="0" cy="0"/>
        </a:xfrm>
      </p:grpSpPr>
      <p:sp>
        <p:nvSpPr>
          <p:cNvPr id="82" name="Google Shape;82;p1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3" name="Google Shape;83;p19"/>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4" name="Google Shape;8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85" name="Shape 85"/>
        <p:cNvGrpSpPr/>
        <p:nvPr/>
      </p:nvGrpSpPr>
      <p:grpSpPr>
        <a:xfrm>
          <a:off x="0" y="0"/>
          <a:ext cx="0" cy="0"/>
          <a:chOff x="0" y="0"/>
          <a:chExt cx="0" cy="0"/>
        </a:xfrm>
      </p:grpSpPr>
      <p:sp>
        <p:nvSpPr>
          <p:cNvPr id="86" name="Google Shape;86;p20"/>
          <p:cNvSpPr txBox="1"/>
          <p:nvPr>
            <p:ph type="title"/>
          </p:nvPr>
        </p:nvSpPr>
        <p:spPr>
          <a:xfrm>
            <a:off x="490250" y="526350"/>
            <a:ext cx="57975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7" name="Google Shape;8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8" name="Shape 88"/>
        <p:cNvGrpSpPr/>
        <p:nvPr/>
      </p:nvGrpSpPr>
      <p:grpSpPr>
        <a:xfrm>
          <a:off x="0" y="0"/>
          <a:ext cx="0" cy="0"/>
          <a:chOff x="0" y="0"/>
          <a:chExt cx="0" cy="0"/>
        </a:xfrm>
      </p:grpSpPr>
      <p:sp>
        <p:nvSpPr>
          <p:cNvPr id="89" name="Google Shape;89;p21"/>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 name="Google Shape;90;p21"/>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91" name="Google Shape;91;p21"/>
          <p:cNvSpPr txBox="1"/>
          <p:nvPr>
            <p:ph type="title"/>
          </p:nvPr>
        </p:nvSpPr>
        <p:spPr>
          <a:xfrm>
            <a:off x="265500" y="1205825"/>
            <a:ext cx="4045200" cy="15096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2" name="Google Shape;92;p21"/>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3" name="Google Shape;93;p21"/>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94" name="Google Shape;94;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5" name="Shape 15"/>
        <p:cNvGrpSpPr/>
        <p:nvPr/>
      </p:nvGrpSpPr>
      <p:grpSpPr>
        <a:xfrm>
          <a:off x="0" y="0"/>
          <a:ext cx="0" cy="0"/>
          <a:chOff x="0" y="0"/>
          <a:chExt cx="0" cy="0"/>
        </a:xfrm>
      </p:grpSpPr>
      <p:sp>
        <p:nvSpPr>
          <p:cNvPr id="16" name="Google Shape;16;p3"/>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
          <p:cNvSpPr txBox="1"/>
          <p:nvPr>
            <p:ph type="title"/>
          </p:nvPr>
        </p:nvSpPr>
        <p:spPr>
          <a:xfrm>
            <a:off x="311700" y="391350"/>
            <a:ext cx="8520599" cy="6261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indent="0" lvl="1">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2pPr>
            <a:lvl3pPr indent="0" lvl="2">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3pPr>
            <a:lvl4pPr indent="0" lvl="3">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4pPr>
            <a:lvl5pPr indent="0" lvl="4">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5pPr>
            <a:lvl6pPr indent="0" lvl="5">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6pPr>
            <a:lvl7pPr indent="0" lvl="6">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7pPr>
            <a:lvl8pPr indent="0" lvl="7">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8pPr>
            <a:lvl9pPr indent="0" lvl="8">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18" name="Google Shape;18;p3"/>
          <p:cNvSpPr txBox="1"/>
          <p:nvPr>
            <p:ph idx="1" type="body"/>
          </p:nvPr>
        </p:nvSpPr>
        <p:spPr>
          <a:xfrm>
            <a:off x="311700" y="1152475"/>
            <a:ext cx="8520599" cy="34164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Lato"/>
              <a:buNone/>
              <a:defRPr b="0" i="0" sz="1800" u="none" cap="none" strike="noStrike">
                <a:solidFill>
                  <a:schemeClr val="dk2"/>
                </a:solidFill>
                <a:latin typeface="Lato"/>
                <a:ea typeface="Lato"/>
                <a:cs typeface="Lato"/>
                <a:sym typeface="Lato"/>
              </a:defRPr>
            </a:lvl1pPr>
            <a:lvl2pPr indent="-228600" lvl="1" marL="9144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2pPr>
            <a:lvl3pPr indent="-228600" lvl="2" marL="13716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3pPr>
            <a:lvl4pPr indent="-228600" lvl="3" marL="18288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4pPr>
            <a:lvl5pPr indent="-228600" lvl="4" marL="22860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5pPr>
            <a:lvl6pPr indent="-228600" lvl="5" marL="27432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6pPr>
            <a:lvl7pPr indent="-228600" lvl="6" marL="32004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7pPr>
            <a:lvl8pPr indent="-228600" lvl="7" marL="36576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8pPr>
            <a:lvl9pPr indent="-228600" lvl="8" marL="4114800" marR="0" rtl="0" algn="l">
              <a:lnSpc>
                <a:spcPct val="115000"/>
              </a:lnSpc>
              <a:spcBef>
                <a:spcPts val="1600"/>
              </a:spcBef>
              <a:spcAft>
                <a:spcPts val="1600"/>
              </a:spcAft>
              <a:buClr>
                <a:schemeClr val="dk2"/>
              </a:buClr>
              <a:buSzPts val="1400"/>
              <a:buFont typeface="Lato"/>
              <a:buNone/>
              <a:defRPr b="0" i="0" sz="1400" u="none" cap="none" strike="noStrike">
                <a:solidFill>
                  <a:schemeClr val="dk2"/>
                </a:solidFill>
                <a:latin typeface="Lato"/>
                <a:ea typeface="Lato"/>
                <a:cs typeface="Lato"/>
                <a:sym typeface="Lato"/>
              </a:defRPr>
            </a:lvl9pPr>
          </a:lstStyle>
          <a:p/>
        </p:txBody>
      </p:sp>
      <p:sp>
        <p:nvSpPr>
          <p:cNvPr id="19" name="Google Shape;19;p3"/>
          <p:cNvSpPr txBox="1"/>
          <p:nvPr>
            <p:ph idx="12" type="sldNum"/>
          </p:nvPr>
        </p:nvSpPr>
        <p:spPr>
          <a:xfrm>
            <a:off x="8490250" y="4681009"/>
            <a:ext cx="548699"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5" name="Shape 95"/>
        <p:cNvGrpSpPr/>
        <p:nvPr/>
      </p:nvGrpSpPr>
      <p:grpSpPr>
        <a:xfrm>
          <a:off x="0" y="0"/>
          <a:ext cx="0" cy="0"/>
          <a:chOff x="0" y="0"/>
          <a:chExt cx="0" cy="0"/>
        </a:xfrm>
      </p:grpSpPr>
      <p:sp>
        <p:nvSpPr>
          <p:cNvPr id="96" name="Google Shape;96;p22"/>
          <p:cNvSpPr txBox="1"/>
          <p:nvPr>
            <p:ph idx="1" type="body"/>
          </p:nvPr>
        </p:nvSpPr>
        <p:spPr>
          <a:xfrm>
            <a:off x="311700" y="4236825"/>
            <a:ext cx="5998800" cy="5988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100"/>
              <a:buNone/>
              <a:defRPr sz="2100"/>
            </a:lvl1pPr>
          </a:lstStyle>
          <a:p/>
        </p:txBody>
      </p:sp>
      <p:sp>
        <p:nvSpPr>
          <p:cNvPr id="97" name="Google Shape;97;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8" name="Shape 98"/>
        <p:cNvGrpSpPr/>
        <p:nvPr/>
      </p:nvGrpSpPr>
      <p:grpSpPr>
        <a:xfrm>
          <a:off x="0" y="0"/>
          <a:ext cx="0" cy="0"/>
          <a:chOff x="0" y="0"/>
          <a:chExt cx="0" cy="0"/>
        </a:xfrm>
      </p:grpSpPr>
      <p:sp>
        <p:nvSpPr>
          <p:cNvPr id="99" name="Google Shape;99;p23"/>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3"/>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lstStyle>
            <a:lvl1pPr lvl="0" rtl="0" algn="ctr">
              <a:spcBef>
                <a:spcPts val="0"/>
              </a:spcBef>
              <a:spcAft>
                <a:spcPts val="0"/>
              </a:spcAft>
              <a:buSzPts val="14000"/>
              <a:buNone/>
              <a:defRPr b="1" sz="14000"/>
            </a:lvl1pPr>
            <a:lvl2pPr lvl="1" rtl="0" algn="ctr">
              <a:spcBef>
                <a:spcPts val="0"/>
              </a:spcBef>
              <a:spcAft>
                <a:spcPts val="0"/>
              </a:spcAft>
              <a:buSzPts val="14000"/>
              <a:buNone/>
              <a:defRPr b="1" sz="14000"/>
            </a:lvl2pPr>
            <a:lvl3pPr lvl="2" rtl="0" algn="ctr">
              <a:spcBef>
                <a:spcPts val="0"/>
              </a:spcBef>
              <a:spcAft>
                <a:spcPts val="0"/>
              </a:spcAft>
              <a:buSzPts val="14000"/>
              <a:buNone/>
              <a:defRPr b="1" sz="14000"/>
            </a:lvl3pPr>
            <a:lvl4pPr lvl="3" rtl="0" algn="ctr">
              <a:spcBef>
                <a:spcPts val="0"/>
              </a:spcBef>
              <a:spcAft>
                <a:spcPts val="0"/>
              </a:spcAft>
              <a:buSzPts val="14000"/>
              <a:buNone/>
              <a:defRPr b="1" sz="14000"/>
            </a:lvl4pPr>
            <a:lvl5pPr lvl="4" rtl="0" algn="ctr">
              <a:spcBef>
                <a:spcPts val="0"/>
              </a:spcBef>
              <a:spcAft>
                <a:spcPts val="0"/>
              </a:spcAft>
              <a:buSzPts val="14000"/>
              <a:buNone/>
              <a:defRPr b="1" sz="14000"/>
            </a:lvl5pPr>
            <a:lvl6pPr lvl="5" rtl="0" algn="ctr">
              <a:spcBef>
                <a:spcPts val="0"/>
              </a:spcBef>
              <a:spcAft>
                <a:spcPts val="0"/>
              </a:spcAft>
              <a:buSzPts val="14000"/>
              <a:buNone/>
              <a:defRPr b="1" sz="14000"/>
            </a:lvl6pPr>
            <a:lvl7pPr lvl="6" rtl="0" algn="ctr">
              <a:spcBef>
                <a:spcPts val="0"/>
              </a:spcBef>
              <a:spcAft>
                <a:spcPts val="0"/>
              </a:spcAft>
              <a:buSzPts val="14000"/>
              <a:buNone/>
              <a:defRPr b="1" sz="14000"/>
            </a:lvl7pPr>
            <a:lvl8pPr lvl="7" rtl="0" algn="ctr">
              <a:spcBef>
                <a:spcPts val="0"/>
              </a:spcBef>
              <a:spcAft>
                <a:spcPts val="0"/>
              </a:spcAft>
              <a:buSzPts val="14000"/>
              <a:buNone/>
              <a:defRPr b="1" sz="14000"/>
            </a:lvl8pPr>
            <a:lvl9pPr lvl="8" rtl="0" algn="ctr">
              <a:spcBef>
                <a:spcPts val="0"/>
              </a:spcBef>
              <a:spcAft>
                <a:spcPts val="0"/>
              </a:spcAft>
              <a:buSzPts val="14000"/>
              <a:buNone/>
              <a:defRPr b="1" sz="14000"/>
            </a:lvl9pPr>
          </a:lstStyle>
          <a:p>
            <a:r>
              <a:t>xx%</a:t>
            </a:r>
          </a:p>
        </p:txBody>
      </p:sp>
      <p:sp>
        <p:nvSpPr>
          <p:cNvPr id="101" name="Google Shape;101;p23"/>
          <p:cNvSpPr txBox="1"/>
          <p:nvPr>
            <p:ph idx="1" type="body"/>
          </p:nvPr>
        </p:nvSpPr>
        <p:spPr>
          <a:xfrm>
            <a:off x="311700" y="3071300"/>
            <a:ext cx="8520600" cy="901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2" name="Google Shape;10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3" name="Shape 103"/>
        <p:cNvGrpSpPr/>
        <p:nvPr/>
      </p:nvGrpSpPr>
      <p:grpSpPr>
        <a:xfrm>
          <a:off x="0" y="0"/>
          <a:ext cx="0" cy="0"/>
          <a:chOff x="0" y="0"/>
          <a:chExt cx="0" cy="0"/>
        </a:xfrm>
      </p:grpSpPr>
      <p:sp>
        <p:nvSpPr>
          <p:cNvPr id="104" name="Google Shape;10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type="secHead">
  <p:cSld name="SECTION_HEADER">
    <p:bg>
      <p:bgPr>
        <a:solidFill>
          <a:schemeClr val="dk1"/>
        </a:solidFill>
      </p:bgPr>
    </p:bg>
    <p:spTree>
      <p:nvGrpSpPr>
        <p:cNvPr id="20" name="Shape 20"/>
        <p:cNvGrpSpPr/>
        <p:nvPr/>
      </p:nvGrpSpPr>
      <p:grpSpPr>
        <a:xfrm>
          <a:off x="0" y="0"/>
          <a:ext cx="0" cy="0"/>
          <a:chOff x="0" y="0"/>
          <a:chExt cx="0" cy="0"/>
        </a:xfrm>
      </p:grpSpPr>
      <p:sp>
        <p:nvSpPr>
          <p:cNvPr id="21" name="Google Shape;21;p4"/>
          <p:cNvSpPr txBox="1"/>
          <p:nvPr>
            <p:ph type="title"/>
          </p:nvPr>
        </p:nvSpPr>
        <p:spPr>
          <a:xfrm>
            <a:off x="509550" y="1423875"/>
            <a:ext cx="8124900" cy="1798199"/>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lt1"/>
              </a:buClr>
              <a:buSzPts val="1400"/>
              <a:buFont typeface="Lato"/>
              <a:buNone/>
              <a:defRPr b="0" i="0" sz="4800" u="none" cap="none" strike="noStrike">
                <a:solidFill>
                  <a:schemeClr val="lt1"/>
                </a:solidFill>
                <a:latin typeface="Lato"/>
                <a:ea typeface="Lato"/>
                <a:cs typeface="Lato"/>
                <a:sym typeface="Lato"/>
              </a:defRPr>
            </a:lvl1pPr>
            <a:lvl2pPr indent="0" lvl="1" algn="ctr">
              <a:spcBef>
                <a:spcPts val="0"/>
              </a:spcBef>
              <a:spcAft>
                <a:spcPts val="0"/>
              </a:spcAft>
              <a:buClr>
                <a:schemeClr val="lt1"/>
              </a:buClr>
              <a:buSzPts val="1400"/>
              <a:buFont typeface="Lato"/>
              <a:buNone/>
              <a:defRPr b="0" sz="4800">
                <a:solidFill>
                  <a:schemeClr val="lt1"/>
                </a:solidFill>
                <a:latin typeface="Lato"/>
                <a:ea typeface="Lato"/>
                <a:cs typeface="Lato"/>
                <a:sym typeface="Lato"/>
              </a:defRPr>
            </a:lvl2pPr>
            <a:lvl3pPr indent="0" lvl="2" algn="ctr">
              <a:spcBef>
                <a:spcPts val="0"/>
              </a:spcBef>
              <a:spcAft>
                <a:spcPts val="0"/>
              </a:spcAft>
              <a:buClr>
                <a:schemeClr val="lt1"/>
              </a:buClr>
              <a:buSzPts val="1400"/>
              <a:buFont typeface="Lato"/>
              <a:buNone/>
              <a:defRPr b="0" sz="4800">
                <a:solidFill>
                  <a:schemeClr val="lt1"/>
                </a:solidFill>
                <a:latin typeface="Lato"/>
                <a:ea typeface="Lato"/>
                <a:cs typeface="Lato"/>
                <a:sym typeface="Lato"/>
              </a:defRPr>
            </a:lvl3pPr>
            <a:lvl4pPr indent="0" lvl="3" algn="ctr">
              <a:spcBef>
                <a:spcPts val="0"/>
              </a:spcBef>
              <a:spcAft>
                <a:spcPts val="0"/>
              </a:spcAft>
              <a:buClr>
                <a:schemeClr val="lt1"/>
              </a:buClr>
              <a:buSzPts val="1400"/>
              <a:buFont typeface="Lato"/>
              <a:buNone/>
              <a:defRPr b="0" sz="4800">
                <a:solidFill>
                  <a:schemeClr val="lt1"/>
                </a:solidFill>
                <a:latin typeface="Lato"/>
                <a:ea typeface="Lato"/>
                <a:cs typeface="Lato"/>
                <a:sym typeface="Lato"/>
              </a:defRPr>
            </a:lvl4pPr>
            <a:lvl5pPr indent="0" lvl="4" algn="ctr">
              <a:spcBef>
                <a:spcPts val="0"/>
              </a:spcBef>
              <a:spcAft>
                <a:spcPts val="0"/>
              </a:spcAft>
              <a:buClr>
                <a:schemeClr val="lt1"/>
              </a:buClr>
              <a:buSzPts val="1400"/>
              <a:buFont typeface="Lato"/>
              <a:buNone/>
              <a:defRPr b="0" sz="4800">
                <a:solidFill>
                  <a:schemeClr val="lt1"/>
                </a:solidFill>
                <a:latin typeface="Lato"/>
                <a:ea typeface="Lato"/>
                <a:cs typeface="Lato"/>
                <a:sym typeface="Lato"/>
              </a:defRPr>
            </a:lvl5pPr>
            <a:lvl6pPr indent="0" lvl="5" algn="ctr">
              <a:spcBef>
                <a:spcPts val="0"/>
              </a:spcBef>
              <a:spcAft>
                <a:spcPts val="0"/>
              </a:spcAft>
              <a:buClr>
                <a:schemeClr val="lt1"/>
              </a:buClr>
              <a:buSzPts val="1400"/>
              <a:buFont typeface="Lato"/>
              <a:buNone/>
              <a:defRPr b="0" sz="4800">
                <a:solidFill>
                  <a:schemeClr val="lt1"/>
                </a:solidFill>
                <a:latin typeface="Lato"/>
                <a:ea typeface="Lato"/>
                <a:cs typeface="Lato"/>
                <a:sym typeface="Lato"/>
              </a:defRPr>
            </a:lvl6pPr>
            <a:lvl7pPr indent="0" lvl="6" algn="ctr">
              <a:spcBef>
                <a:spcPts val="0"/>
              </a:spcBef>
              <a:spcAft>
                <a:spcPts val="0"/>
              </a:spcAft>
              <a:buClr>
                <a:schemeClr val="lt1"/>
              </a:buClr>
              <a:buSzPts val="1400"/>
              <a:buFont typeface="Lato"/>
              <a:buNone/>
              <a:defRPr b="0" sz="4800">
                <a:solidFill>
                  <a:schemeClr val="lt1"/>
                </a:solidFill>
                <a:latin typeface="Lato"/>
                <a:ea typeface="Lato"/>
                <a:cs typeface="Lato"/>
                <a:sym typeface="Lato"/>
              </a:defRPr>
            </a:lvl7pPr>
            <a:lvl8pPr indent="0" lvl="7" algn="ctr">
              <a:spcBef>
                <a:spcPts val="0"/>
              </a:spcBef>
              <a:spcAft>
                <a:spcPts val="0"/>
              </a:spcAft>
              <a:buClr>
                <a:schemeClr val="lt1"/>
              </a:buClr>
              <a:buSzPts val="1400"/>
              <a:buFont typeface="Lato"/>
              <a:buNone/>
              <a:defRPr b="0" sz="4800">
                <a:solidFill>
                  <a:schemeClr val="lt1"/>
                </a:solidFill>
                <a:latin typeface="Lato"/>
                <a:ea typeface="Lato"/>
                <a:cs typeface="Lato"/>
                <a:sym typeface="Lato"/>
              </a:defRPr>
            </a:lvl8pPr>
            <a:lvl9pPr indent="0" lvl="8" algn="ctr">
              <a:spcBef>
                <a:spcPts val="0"/>
              </a:spcBef>
              <a:spcAft>
                <a:spcPts val="0"/>
              </a:spcAft>
              <a:buClr>
                <a:schemeClr val="lt1"/>
              </a:buClr>
              <a:buSzPts val="1400"/>
              <a:buFont typeface="Lato"/>
              <a:buNone/>
              <a:defRPr b="0" sz="4800">
                <a:solidFill>
                  <a:schemeClr val="lt1"/>
                </a:solidFill>
                <a:latin typeface="Lato"/>
                <a:ea typeface="Lato"/>
                <a:cs typeface="Lato"/>
                <a:sym typeface="Lato"/>
              </a:defRPr>
            </a:lvl9pPr>
          </a:lstStyle>
          <a:p/>
        </p:txBody>
      </p:sp>
      <p:sp>
        <p:nvSpPr>
          <p:cNvPr id="22" name="Google Shape;22;p4"/>
          <p:cNvSpPr txBox="1"/>
          <p:nvPr>
            <p:ph idx="12" type="sldNum"/>
          </p:nvPr>
        </p:nvSpPr>
        <p:spPr>
          <a:xfrm>
            <a:off x="8490250" y="4681009"/>
            <a:ext cx="548699"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599" cy="6261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indent="0" lvl="1">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2pPr>
            <a:lvl3pPr indent="0" lvl="2">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3pPr>
            <a:lvl4pPr indent="0" lvl="3">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4pPr>
            <a:lvl5pPr indent="0" lvl="4">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5pPr>
            <a:lvl6pPr indent="0" lvl="5">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6pPr>
            <a:lvl7pPr indent="0" lvl="6">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7pPr>
            <a:lvl8pPr indent="0" lvl="7">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8pPr>
            <a:lvl9pPr indent="0" lvl="8">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25" name="Google Shape;25;p5"/>
          <p:cNvSpPr txBox="1"/>
          <p:nvPr>
            <p:ph idx="1" type="body"/>
          </p:nvPr>
        </p:nvSpPr>
        <p:spPr>
          <a:xfrm>
            <a:off x="311700" y="1152475"/>
            <a:ext cx="3999899" cy="34164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1pPr>
            <a:lvl2pPr indent="-228600" lvl="1" marL="9144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2pPr>
            <a:lvl3pPr indent="-228600" lvl="2" marL="13716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3pPr>
            <a:lvl4pPr indent="-228600" lvl="3" marL="18288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4pPr>
            <a:lvl5pPr indent="-228600" lvl="4" marL="22860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5pPr>
            <a:lvl6pPr indent="-228600" lvl="5" marL="27432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6pPr>
            <a:lvl7pPr indent="-228600" lvl="6" marL="32004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7pPr>
            <a:lvl8pPr indent="-228600" lvl="7" marL="36576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8pPr>
            <a:lvl9pPr indent="-228600" lvl="8" marL="4114800" marR="0" rtl="0" algn="l">
              <a:lnSpc>
                <a:spcPct val="115000"/>
              </a:lnSpc>
              <a:spcBef>
                <a:spcPts val="1600"/>
              </a:spcBef>
              <a:spcAft>
                <a:spcPts val="1600"/>
              </a:spcAft>
              <a:buClr>
                <a:schemeClr val="dk2"/>
              </a:buClr>
              <a:buSzPts val="1400"/>
              <a:buFont typeface="Lato"/>
              <a:buNone/>
              <a:defRPr b="0" i="0" sz="1200" u="none" cap="none" strike="noStrike">
                <a:solidFill>
                  <a:schemeClr val="dk2"/>
                </a:solidFill>
                <a:latin typeface="Lato"/>
                <a:ea typeface="Lato"/>
                <a:cs typeface="Lato"/>
                <a:sym typeface="Lato"/>
              </a:defRPr>
            </a:lvl9pPr>
          </a:lstStyle>
          <a:p/>
        </p:txBody>
      </p:sp>
      <p:sp>
        <p:nvSpPr>
          <p:cNvPr id="26" name="Google Shape;26;p5"/>
          <p:cNvSpPr txBox="1"/>
          <p:nvPr>
            <p:ph idx="2" type="body"/>
          </p:nvPr>
        </p:nvSpPr>
        <p:spPr>
          <a:xfrm>
            <a:off x="4832400" y="1152475"/>
            <a:ext cx="3999899" cy="34164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1pPr>
            <a:lvl2pPr indent="-228600" lvl="1" marL="9144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2pPr>
            <a:lvl3pPr indent="-228600" lvl="2" marL="13716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3pPr>
            <a:lvl4pPr indent="-228600" lvl="3" marL="18288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4pPr>
            <a:lvl5pPr indent="-228600" lvl="4" marL="22860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5pPr>
            <a:lvl6pPr indent="-228600" lvl="5" marL="27432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6pPr>
            <a:lvl7pPr indent="-228600" lvl="6" marL="32004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7pPr>
            <a:lvl8pPr indent="-228600" lvl="7" marL="36576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8pPr>
            <a:lvl9pPr indent="-228600" lvl="8" marL="4114800" marR="0" rtl="0" algn="l">
              <a:lnSpc>
                <a:spcPct val="115000"/>
              </a:lnSpc>
              <a:spcBef>
                <a:spcPts val="1600"/>
              </a:spcBef>
              <a:spcAft>
                <a:spcPts val="1600"/>
              </a:spcAft>
              <a:buClr>
                <a:schemeClr val="dk2"/>
              </a:buClr>
              <a:buSzPts val="1400"/>
              <a:buFont typeface="Lato"/>
              <a:buNone/>
              <a:defRPr b="0" i="0" sz="1200" u="none" cap="none" strike="noStrike">
                <a:solidFill>
                  <a:schemeClr val="dk2"/>
                </a:solidFill>
                <a:latin typeface="Lato"/>
                <a:ea typeface="Lato"/>
                <a:cs typeface="Lato"/>
                <a:sym typeface="Lato"/>
              </a:defRPr>
            </a:lvl9pPr>
          </a:lstStyle>
          <a:p/>
        </p:txBody>
      </p:sp>
      <p:sp>
        <p:nvSpPr>
          <p:cNvPr id="27" name="Google Shape;27;p5"/>
          <p:cNvSpPr txBox="1"/>
          <p:nvPr>
            <p:ph idx="12" type="sldNum"/>
          </p:nvPr>
        </p:nvSpPr>
        <p:spPr>
          <a:xfrm>
            <a:off x="8490250" y="4681009"/>
            <a:ext cx="548699"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599" cy="6261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indent="0" lvl="1">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2pPr>
            <a:lvl3pPr indent="0" lvl="2">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3pPr>
            <a:lvl4pPr indent="0" lvl="3">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4pPr>
            <a:lvl5pPr indent="0" lvl="4">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5pPr>
            <a:lvl6pPr indent="0" lvl="5">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6pPr>
            <a:lvl7pPr indent="0" lvl="6">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7pPr>
            <a:lvl8pPr indent="0" lvl="7">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8pPr>
            <a:lvl9pPr indent="0" lvl="8">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30" name="Google Shape;30;p6"/>
          <p:cNvSpPr txBox="1"/>
          <p:nvPr>
            <p:ph idx="12" type="sldNum"/>
          </p:nvPr>
        </p:nvSpPr>
        <p:spPr>
          <a:xfrm>
            <a:off x="8490250" y="4681009"/>
            <a:ext cx="548699"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7999" cy="755699"/>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Playfair Display"/>
              <a:buNone/>
              <a:defRPr b="1" i="0" sz="2400" u="none" cap="none" strike="noStrike">
                <a:solidFill>
                  <a:schemeClr val="dk1"/>
                </a:solidFill>
                <a:latin typeface="Playfair Display"/>
                <a:ea typeface="Playfair Display"/>
                <a:cs typeface="Playfair Display"/>
                <a:sym typeface="Playfair Display"/>
              </a:defRPr>
            </a:lvl1pPr>
            <a:lvl2pPr indent="0" lvl="1">
              <a:spcBef>
                <a:spcPts val="0"/>
              </a:spcBef>
              <a:spcAft>
                <a:spcPts val="0"/>
              </a:spcAft>
              <a:buClr>
                <a:schemeClr val="dk1"/>
              </a:buClr>
              <a:buSzPts val="1400"/>
              <a:buFont typeface="Playfair Display"/>
              <a:buNone/>
              <a:defRPr b="1" sz="2400">
                <a:solidFill>
                  <a:schemeClr val="dk1"/>
                </a:solidFill>
                <a:latin typeface="Playfair Display"/>
                <a:ea typeface="Playfair Display"/>
                <a:cs typeface="Playfair Display"/>
                <a:sym typeface="Playfair Display"/>
              </a:defRPr>
            </a:lvl2pPr>
            <a:lvl3pPr indent="0" lvl="2">
              <a:spcBef>
                <a:spcPts val="0"/>
              </a:spcBef>
              <a:spcAft>
                <a:spcPts val="0"/>
              </a:spcAft>
              <a:buClr>
                <a:schemeClr val="dk1"/>
              </a:buClr>
              <a:buSzPts val="1400"/>
              <a:buFont typeface="Playfair Display"/>
              <a:buNone/>
              <a:defRPr b="1" sz="2400">
                <a:solidFill>
                  <a:schemeClr val="dk1"/>
                </a:solidFill>
                <a:latin typeface="Playfair Display"/>
                <a:ea typeface="Playfair Display"/>
                <a:cs typeface="Playfair Display"/>
                <a:sym typeface="Playfair Display"/>
              </a:defRPr>
            </a:lvl3pPr>
            <a:lvl4pPr indent="0" lvl="3">
              <a:spcBef>
                <a:spcPts val="0"/>
              </a:spcBef>
              <a:spcAft>
                <a:spcPts val="0"/>
              </a:spcAft>
              <a:buClr>
                <a:schemeClr val="dk1"/>
              </a:buClr>
              <a:buSzPts val="1400"/>
              <a:buFont typeface="Playfair Display"/>
              <a:buNone/>
              <a:defRPr b="1" sz="2400">
                <a:solidFill>
                  <a:schemeClr val="dk1"/>
                </a:solidFill>
                <a:latin typeface="Playfair Display"/>
                <a:ea typeface="Playfair Display"/>
                <a:cs typeface="Playfair Display"/>
                <a:sym typeface="Playfair Display"/>
              </a:defRPr>
            </a:lvl4pPr>
            <a:lvl5pPr indent="0" lvl="4">
              <a:spcBef>
                <a:spcPts val="0"/>
              </a:spcBef>
              <a:spcAft>
                <a:spcPts val="0"/>
              </a:spcAft>
              <a:buClr>
                <a:schemeClr val="dk1"/>
              </a:buClr>
              <a:buSzPts val="1400"/>
              <a:buFont typeface="Playfair Display"/>
              <a:buNone/>
              <a:defRPr b="1" sz="2400">
                <a:solidFill>
                  <a:schemeClr val="dk1"/>
                </a:solidFill>
                <a:latin typeface="Playfair Display"/>
                <a:ea typeface="Playfair Display"/>
                <a:cs typeface="Playfair Display"/>
                <a:sym typeface="Playfair Display"/>
              </a:defRPr>
            </a:lvl5pPr>
            <a:lvl6pPr indent="0" lvl="5">
              <a:spcBef>
                <a:spcPts val="0"/>
              </a:spcBef>
              <a:spcAft>
                <a:spcPts val="0"/>
              </a:spcAft>
              <a:buClr>
                <a:schemeClr val="dk1"/>
              </a:buClr>
              <a:buSzPts val="1400"/>
              <a:buFont typeface="Playfair Display"/>
              <a:buNone/>
              <a:defRPr b="1" sz="2400">
                <a:solidFill>
                  <a:schemeClr val="dk1"/>
                </a:solidFill>
                <a:latin typeface="Playfair Display"/>
                <a:ea typeface="Playfair Display"/>
                <a:cs typeface="Playfair Display"/>
                <a:sym typeface="Playfair Display"/>
              </a:defRPr>
            </a:lvl6pPr>
            <a:lvl7pPr indent="0" lvl="6">
              <a:spcBef>
                <a:spcPts val="0"/>
              </a:spcBef>
              <a:spcAft>
                <a:spcPts val="0"/>
              </a:spcAft>
              <a:buClr>
                <a:schemeClr val="dk1"/>
              </a:buClr>
              <a:buSzPts val="1400"/>
              <a:buFont typeface="Playfair Display"/>
              <a:buNone/>
              <a:defRPr b="1" sz="2400">
                <a:solidFill>
                  <a:schemeClr val="dk1"/>
                </a:solidFill>
                <a:latin typeface="Playfair Display"/>
                <a:ea typeface="Playfair Display"/>
                <a:cs typeface="Playfair Display"/>
                <a:sym typeface="Playfair Display"/>
              </a:defRPr>
            </a:lvl7pPr>
            <a:lvl8pPr indent="0" lvl="7">
              <a:spcBef>
                <a:spcPts val="0"/>
              </a:spcBef>
              <a:spcAft>
                <a:spcPts val="0"/>
              </a:spcAft>
              <a:buClr>
                <a:schemeClr val="dk1"/>
              </a:buClr>
              <a:buSzPts val="1400"/>
              <a:buFont typeface="Playfair Display"/>
              <a:buNone/>
              <a:defRPr b="1" sz="2400">
                <a:solidFill>
                  <a:schemeClr val="dk1"/>
                </a:solidFill>
                <a:latin typeface="Playfair Display"/>
                <a:ea typeface="Playfair Display"/>
                <a:cs typeface="Playfair Display"/>
                <a:sym typeface="Playfair Display"/>
              </a:defRPr>
            </a:lvl8pPr>
            <a:lvl9pPr indent="0" lvl="8">
              <a:spcBef>
                <a:spcPts val="0"/>
              </a:spcBef>
              <a:spcAft>
                <a:spcPts val="0"/>
              </a:spcAft>
              <a:buClr>
                <a:schemeClr val="dk1"/>
              </a:buClr>
              <a:buSzPts val="1400"/>
              <a:buFont typeface="Playfair Display"/>
              <a:buNone/>
              <a:defRPr b="1" sz="2400">
                <a:solidFill>
                  <a:schemeClr val="dk1"/>
                </a:solidFill>
                <a:latin typeface="Playfair Display"/>
                <a:ea typeface="Playfair Display"/>
                <a:cs typeface="Playfair Display"/>
                <a:sym typeface="Playfair Display"/>
              </a:defRPr>
            </a:lvl9pPr>
          </a:lstStyle>
          <a:p/>
        </p:txBody>
      </p:sp>
      <p:sp>
        <p:nvSpPr>
          <p:cNvPr id="33" name="Google Shape;33;p7"/>
          <p:cNvSpPr txBox="1"/>
          <p:nvPr>
            <p:ph idx="1" type="body"/>
          </p:nvPr>
        </p:nvSpPr>
        <p:spPr>
          <a:xfrm>
            <a:off x="311700" y="1391377"/>
            <a:ext cx="2807999" cy="31794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1pPr>
            <a:lvl2pPr indent="-228600" lvl="1" marL="9144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2pPr>
            <a:lvl3pPr indent="-228600" lvl="2" marL="13716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3pPr>
            <a:lvl4pPr indent="-228600" lvl="3" marL="18288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4pPr>
            <a:lvl5pPr indent="-228600" lvl="4" marL="22860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5pPr>
            <a:lvl6pPr indent="-228600" lvl="5" marL="27432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6pPr>
            <a:lvl7pPr indent="-228600" lvl="6" marL="32004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7pPr>
            <a:lvl8pPr indent="-228600" lvl="7" marL="3657600" marR="0" rtl="0" algn="l">
              <a:lnSpc>
                <a:spcPct val="115000"/>
              </a:lnSpc>
              <a:spcBef>
                <a:spcPts val="1600"/>
              </a:spcBef>
              <a:spcAft>
                <a:spcPts val="0"/>
              </a:spcAft>
              <a:buClr>
                <a:schemeClr val="dk2"/>
              </a:buClr>
              <a:buSzPts val="1400"/>
              <a:buFont typeface="Lato"/>
              <a:buNone/>
              <a:defRPr b="0" i="0" sz="1200" u="none" cap="none" strike="noStrike">
                <a:solidFill>
                  <a:schemeClr val="dk2"/>
                </a:solidFill>
                <a:latin typeface="Lato"/>
                <a:ea typeface="Lato"/>
                <a:cs typeface="Lato"/>
                <a:sym typeface="Lato"/>
              </a:defRPr>
            </a:lvl8pPr>
            <a:lvl9pPr indent="-228600" lvl="8" marL="4114800" marR="0" rtl="0" algn="l">
              <a:lnSpc>
                <a:spcPct val="115000"/>
              </a:lnSpc>
              <a:spcBef>
                <a:spcPts val="1600"/>
              </a:spcBef>
              <a:spcAft>
                <a:spcPts val="1600"/>
              </a:spcAft>
              <a:buClr>
                <a:schemeClr val="dk2"/>
              </a:buClr>
              <a:buSzPts val="1400"/>
              <a:buFont typeface="Lato"/>
              <a:buNone/>
              <a:defRPr b="0" i="0" sz="1200" u="none" cap="none" strike="noStrike">
                <a:solidFill>
                  <a:schemeClr val="dk2"/>
                </a:solidFill>
                <a:latin typeface="Lato"/>
                <a:ea typeface="Lato"/>
                <a:cs typeface="Lato"/>
                <a:sym typeface="Lato"/>
              </a:defRPr>
            </a:lvl9pPr>
          </a:lstStyle>
          <a:p/>
        </p:txBody>
      </p:sp>
      <p:sp>
        <p:nvSpPr>
          <p:cNvPr id="34" name="Google Shape;34;p7"/>
          <p:cNvSpPr txBox="1"/>
          <p:nvPr>
            <p:ph idx="12" type="sldNum"/>
          </p:nvPr>
        </p:nvSpPr>
        <p:spPr>
          <a:xfrm>
            <a:off x="8490250" y="4681009"/>
            <a:ext cx="548699"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lt1"/>
              </a:buClr>
              <a:buSzPts val="1400"/>
              <a:buFont typeface="Lato"/>
              <a:buNone/>
              <a:defRPr b="0" i="0" sz="4800" u="none" cap="none" strike="noStrike">
                <a:solidFill>
                  <a:schemeClr val="lt1"/>
                </a:solidFill>
                <a:latin typeface="Lato"/>
                <a:ea typeface="Lato"/>
                <a:cs typeface="Lato"/>
                <a:sym typeface="Lato"/>
              </a:defRPr>
            </a:lvl1pPr>
            <a:lvl2pPr indent="0" lvl="1">
              <a:spcBef>
                <a:spcPts val="0"/>
              </a:spcBef>
              <a:spcAft>
                <a:spcPts val="0"/>
              </a:spcAft>
              <a:buClr>
                <a:schemeClr val="lt1"/>
              </a:buClr>
              <a:buSzPts val="1400"/>
              <a:buFont typeface="Lato"/>
              <a:buNone/>
              <a:defRPr b="0" sz="4800">
                <a:solidFill>
                  <a:schemeClr val="lt1"/>
                </a:solidFill>
                <a:latin typeface="Lato"/>
                <a:ea typeface="Lato"/>
                <a:cs typeface="Lato"/>
                <a:sym typeface="Lato"/>
              </a:defRPr>
            </a:lvl2pPr>
            <a:lvl3pPr indent="0" lvl="2">
              <a:spcBef>
                <a:spcPts val="0"/>
              </a:spcBef>
              <a:spcAft>
                <a:spcPts val="0"/>
              </a:spcAft>
              <a:buClr>
                <a:schemeClr val="lt1"/>
              </a:buClr>
              <a:buSzPts val="1400"/>
              <a:buFont typeface="Lato"/>
              <a:buNone/>
              <a:defRPr b="0" sz="4800">
                <a:solidFill>
                  <a:schemeClr val="lt1"/>
                </a:solidFill>
                <a:latin typeface="Lato"/>
                <a:ea typeface="Lato"/>
                <a:cs typeface="Lato"/>
                <a:sym typeface="Lato"/>
              </a:defRPr>
            </a:lvl3pPr>
            <a:lvl4pPr indent="0" lvl="3">
              <a:spcBef>
                <a:spcPts val="0"/>
              </a:spcBef>
              <a:spcAft>
                <a:spcPts val="0"/>
              </a:spcAft>
              <a:buClr>
                <a:schemeClr val="lt1"/>
              </a:buClr>
              <a:buSzPts val="1400"/>
              <a:buFont typeface="Lato"/>
              <a:buNone/>
              <a:defRPr b="0" sz="4800">
                <a:solidFill>
                  <a:schemeClr val="lt1"/>
                </a:solidFill>
                <a:latin typeface="Lato"/>
                <a:ea typeface="Lato"/>
                <a:cs typeface="Lato"/>
                <a:sym typeface="Lato"/>
              </a:defRPr>
            </a:lvl4pPr>
            <a:lvl5pPr indent="0" lvl="4">
              <a:spcBef>
                <a:spcPts val="0"/>
              </a:spcBef>
              <a:spcAft>
                <a:spcPts val="0"/>
              </a:spcAft>
              <a:buClr>
                <a:schemeClr val="lt1"/>
              </a:buClr>
              <a:buSzPts val="1400"/>
              <a:buFont typeface="Lato"/>
              <a:buNone/>
              <a:defRPr b="0" sz="4800">
                <a:solidFill>
                  <a:schemeClr val="lt1"/>
                </a:solidFill>
                <a:latin typeface="Lato"/>
                <a:ea typeface="Lato"/>
                <a:cs typeface="Lato"/>
                <a:sym typeface="Lato"/>
              </a:defRPr>
            </a:lvl5pPr>
            <a:lvl6pPr indent="0" lvl="5">
              <a:spcBef>
                <a:spcPts val="0"/>
              </a:spcBef>
              <a:spcAft>
                <a:spcPts val="0"/>
              </a:spcAft>
              <a:buClr>
                <a:schemeClr val="lt1"/>
              </a:buClr>
              <a:buSzPts val="1400"/>
              <a:buFont typeface="Lato"/>
              <a:buNone/>
              <a:defRPr b="0" sz="4800">
                <a:solidFill>
                  <a:schemeClr val="lt1"/>
                </a:solidFill>
                <a:latin typeface="Lato"/>
                <a:ea typeface="Lato"/>
                <a:cs typeface="Lato"/>
                <a:sym typeface="Lato"/>
              </a:defRPr>
            </a:lvl6pPr>
            <a:lvl7pPr indent="0" lvl="6">
              <a:spcBef>
                <a:spcPts val="0"/>
              </a:spcBef>
              <a:spcAft>
                <a:spcPts val="0"/>
              </a:spcAft>
              <a:buClr>
                <a:schemeClr val="lt1"/>
              </a:buClr>
              <a:buSzPts val="1400"/>
              <a:buFont typeface="Lato"/>
              <a:buNone/>
              <a:defRPr b="0" sz="4800">
                <a:solidFill>
                  <a:schemeClr val="lt1"/>
                </a:solidFill>
                <a:latin typeface="Lato"/>
                <a:ea typeface="Lato"/>
                <a:cs typeface="Lato"/>
                <a:sym typeface="Lato"/>
              </a:defRPr>
            </a:lvl7pPr>
            <a:lvl8pPr indent="0" lvl="7">
              <a:spcBef>
                <a:spcPts val="0"/>
              </a:spcBef>
              <a:spcAft>
                <a:spcPts val="0"/>
              </a:spcAft>
              <a:buClr>
                <a:schemeClr val="lt1"/>
              </a:buClr>
              <a:buSzPts val="1400"/>
              <a:buFont typeface="Lato"/>
              <a:buNone/>
              <a:defRPr b="0" sz="4800">
                <a:solidFill>
                  <a:schemeClr val="lt1"/>
                </a:solidFill>
                <a:latin typeface="Lato"/>
                <a:ea typeface="Lato"/>
                <a:cs typeface="Lato"/>
                <a:sym typeface="Lato"/>
              </a:defRPr>
            </a:lvl8pPr>
            <a:lvl9pPr indent="0" lvl="8">
              <a:spcBef>
                <a:spcPts val="0"/>
              </a:spcBef>
              <a:spcAft>
                <a:spcPts val="0"/>
              </a:spcAft>
              <a:buClr>
                <a:schemeClr val="lt1"/>
              </a:buClr>
              <a:buSzPts val="14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699"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499"/>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199" cy="16836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chemeClr val="dk1"/>
              </a:buClr>
              <a:buSzPts val="1400"/>
              <a:buFont typeface="Playfair Display"/>
              <a:buNone/>
              <a:defRPr b="1" i="0" sz="4200" u="none" cap="none" strike="noStrike">
                <a:solidFill>
                  <a:schemeClr val="dk1"/>
                </a:solidFill>
                <a:latin typeface="Playfair Display"/>
                <a:ea typeface="Playfair Display"/>
                <a:cs typeface="Playfair Display"/>
                <a:sym typeface="Playfair Display"/>
              </a:defRPr>
            </a:lvl1pPr>
            <a:lvl2pPr indent="0" lvl="1" algn="ctr">
              <a:spcBef>
                <a:spcPts val="0"/>
              </a:spcBef>
              <a:spcAft>
                <a:spcPts val="0"/>
              </a:spcAft>
              <a:buClr>
                <a:schemeClr val="dk1"/>
              </a:buClr>
              <a:buSzPts val="1400"/>
              <a:buFont typeface="Playfair Display"/>
              <a:buNone/>
              <a:defRPr b="1" sz="4200">
                <a:solidFill>
                  <a:schemeClr val="dk1"/>
                </a:solidFill>
                <a:latin typeface="Playfair Display"/>
                <a:ea typeface="Playfair Display"/>
                <a:cs typeface="Playfair Display"/>
                <a:sym typeface="Playfair Display"/>
              </a:defRPr>
            </a:lvl2pPr>
            <a:lvl3pPr indent="0" lvl="2" algn="ctr">
              <a:spcBef>
                <a:spcPts val="0"/>
              </a:spcBef>
              <a:spcAft>
                <a:spcPts val="0"/>
              </a:spcAft>
              <a:buClr>
                <a:schemeClr val="dk1"/>
              </a:buClr>
              <a:buSzPts val="1400"/>
              <a:buFont typeface="Playfair Display"/>
              <a:buNone/>
              <a:defRPr b="1" sz="4200">
                <a:solidFill>
                  <a:schemeClr val="dk1"/>
                </a:solidFill>
                <a:latin typeface="Playfair Display"/>
                <a:ea typeface="Playfair Display"/>
                <a:cs typeface="Playfair Display"/>
                <a:sym typeface="Playfair Display"/>
              </a:defRPr>
            </a:lvl3pPr>
            <a:lvl4pPr indent="0" lvl="3" algn="ctr">
              <a:spcBef>
                <a:spcPts val="0"/>
              </a:spcBef>
              <a:spcAft>
                <a:spcPts val="0"/>
              </a:spcAft>
              <a:buClr>
                <a:schemeClr val="dk1"/>
              </a:buClr>
              <a:buSzPts val="1400"/>
              <a:buFont typeface="Playfair Display"/>
              <a:buNone/>
              <a:defRPr b="1" sz="4200">
                <a:solidFill>
                  <a:schemeClr val="dk1"/>
                </a:solidFill>
                <a:latin typeface="Playfair Display"/>
                <a:ea typeface="Playfair Display"/>
                <a:cs typeface="Playfair Display"/>
                <a:sym typeface="Playfair Display"/>
              </a:defRPr>
            </a:lvl4pPr>
            <a:lvl5pPr indent="0" lvl="4" algn="ctr">
              <a:spcBef>
                <a:spcPts val="0"/>
              </a:spcBef>
              <a:spcAft>
                <a:spcPts val="0"/>
              </a:spcAft>
              <a:buClr>
                <a:schemeClr val="dk1"/>
              </a:buClr>
              <a:buSzPts val="1400"/>
              <a:buFont typeface="Playfair Display"/>
              <a:buNone/>
              <a:defRPr b="1" sz="4200">
                <a:solidFill>
                  <a:schemeClr val="dk1"/>
                </a:solidFill>
                <a:latin typeface="Playfair Display"/>
                <a:ea typeface="Playfair Display"/>
                <a:cs typeface="Playfair Display"/>
                <a:sym typeface="Playfair Display"/>
              </a:defRPr>
            </a:lvl5pPr>
            <a:lvl6pPr indent="0" lvl="5" algn="ctr">
              <a:spcBef>
                <a:spcPts val="0"/>
              </a:spcBef>
              <a:spcAft>
                <a:spcPts val="0"/>
              </a:spcAft>
              <a:buClr>
                <a:schemeClr val="dk1"/>
              </a:buClr>
              <a:buSzPts val="1400"/>
              <a:buFont typeface="Playfair Display"/>
              <a:buNone/>
              <a:defRPr b="1" sz="4200">
                <a:solidFill>
                  <a:schemeClr val="dk1"/>
                </a:solidFill>
                <a:latin typeface="Playfair Display"/>
                <a:ea typeface="Playfair Display"/>
                <a:cs typeface="Playfair Display"/>
                <a:sym typeface="Playfair Display"/>
              </a:defRPr>
            </a:lvl6pPr>
            <a:lvl7pPr indent="0" lvl="6" algn="ctr">
              <a:spcBef>
                <a:spcPts val="0"/>
              </a:spcBef>
              <a:spcAft>
                <a:spcPts val="0"/>
              </a:spcAft>
              <a:buClr>
                <a:schemeClr val="dk1"/>
              </a:buClr>
              <a:buSzPts val="1400"/>
              <a:buFont typeface="Playfair Display"/>
              <a:buNone/>
              <a:defRPr b="1" sz="4200">
                <a:solidFill>
                  <a:schemeClr val="dk1"/>
                </a:solidFill>
                <a:latin typeface="Playfair Display"/>
                <a:ea typeface="Playfair Display"/>
                <a:cs typeface="Playfair Display"/>
                <a:sym typeface="Playfair Display"/>
              </a:defRPr>
            </a:lvl7pPr>
            <a:lvl8pPr indent="0" lvl="7" algn="ctr">
              <a:spcBef>
                <a:spcPts val="0"/>
              </a:spcBef>
              <a:spcAft>
                <a:spcPts val="0"/>
              </a:spcAft>
              <a:buClr>
                <a:schemeClr val="dk1"/>
              </a:buClr>
              <a:buSzPts val="1400"/>
              <a:buFont typeface="Playfair Display"/>
              <a:buNone/>
              <a:defRPr b="1" sz="4200">
                <a:solidFill>
                  <a:schemeClr val="dk1"/>
                </a:solidFill>
                <a:latin typeface="Playfair Display"/>
                <a:ea typeface="Playfair Display"/>
                <a:cs typeface="Playfair Display"/>
                <a:sym typeface="Playfair Display"/>
              </a:defRPr>
            </a:lvl8pPr>
            <a:lvl9pPr indent="0" lvl="8" algn="ctr">
              <a:spcBef>
                <a:spcPts val="0"/>
              </a:spcBef>
              <a:spcAft>
                <a:spcPts val="0"/>
              </a:spcAft>
              <a:buClr>
                <a:schemeClr val="dk1"/>
              </a:buClr>
              <a:buSzPts val="1400"/>
              <a:buFont typeface="Playfair Display"/>
              <a:buNone/>
              <a:defRPr b="1" sz="4200">
                <a:solidFill>
                  <a:schemeClr val="dk1"/>
                </a:solidFill>
                <a:latin typeface="Playfair Display"/>
                <a:ea typeface="Playfair Display"/>
                <a:cs typeface="Playfair Display"/>
                <a:sym typeface="Playfair Display"/>
              </a:defRPr>
            </a:lvl9pPr>
          </a:lstStyle>
          <a:p/>
        </p:txBody>
      </p:sp>
      <p:sp>
        <p:nvSpPr>
          <p:cNvPr id="42" name="Google Shape;42;p9"/>
          <p:cNvSpPr txBox="1"/>
          <p:nvPr>
            <p:ph idx="1" type="subTitle"/>
          </p:nvPr>
        </p:nvSpPr>
        <p:spPr>
          <a:xfrm>
            <a:off x="265500" y="2845200"/>
            <a:ext cx="4045199" cy="13455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chemeClr val="dk2"/>
              </a:buClr>
              <a:buSzPts val="1400"/>
              <a:buFont typeface="Lato"/>
              <a:buNone/>
              <a:defRPr b="0" i="0" sz="2100" u="none" cap="none" strike="noStrike">
                <a:solidFill>
                  <a:schemeClr val="dk2"/>
                </a:solidFill>
                <a:latin typeface="Lato"/>
                <a:ea typeface="Lato"/>
                <a:cs typeface="Lato"/>
                <a:sym typeface="Lato"/>
              </a:defRPr>
            </a:lvl1pPr>
            <a:lvl2pPr indent="0" lvl="1" marL="457200" marR="0" rtl="0" algn="ctr">
              <a:lnSpc>
                <a:spcPct val="100000"/>
              </a:lnSpc>
              <a:spcBef>
                <a:spcPts val="0"/>
              </a:spcBef>
              <a:spcAft>
                <a:spcPts val="0"/>
              </a:spcAft>
              <a:buClr>
                <a:schemeClr val="dk2"/>
              </a:buClr>
              <a:buSzPts val="1400"/>
              <a:buFont typeface="Lato"/>
              <a:buNone/>
              <a:defRPr b="0" i="0" sz="2100" u="none" cap="none" strike="noStrike">
                <a:solidFill>
                  <a:schemeClr val="dk2"/>
                </a:solidFill>
                <a:latin typeface="Lato"/>
                <a:ea typeface="Lato"/>
                <a:cs typeface="Lato"/>
                <a:sym typeface="Lato"/>
              </a:defRPr>
            </a:lvl2pPr>
            <a:lvl3pPr indent="0" lvl="2" marL="914400" marR="0" rtl="0" algn="ctr">
              <a:lnSpc>
                <a:spcPct val="100000"/>
              </a:lnSpc>
              <a:spcBef>
                <a:spcPts val="0"/>
              </a:spcBef>
              <a:spcAft>
                <a:spcPts val="0"/>
              </a:spcAft>
              <a:buClr>
                <a:schemeClr val="dk2"/>
              </a:buClr>
              <a:buSzPts val="1400"/>
              <a:buFont typeface="Lato"/>
              <a:buNone/>
              <a:defRPr b="0" i="0" sz="2100" u="none" cap="none" strike="noStrike">
                <a:solidFill>
                  <a:schemeClr val="dk2"/>
                </a:solidFill>
                <a:latin typeface="Lato"/>
                <a:ea typeface="Lato"/>
                <a:cs typeface="Lato"/>
                <a:sym typeface="Lato"/>
              </a:defRPr>
            </a:lvl3pPr>
            <a:lvl4pPr indent="0" lvl="3" marL="1371600" marR="0" rtl="0" algn="ctr">
              <a:lnSpc>
                <a:spcPct val="100000"/>
              </a:lnSpc>
              <a:spcBef>
                <a:spcPts val="0"/>
              </a:spcBef>
              <a:spcAft>
                <a:spcPts val="0"/>
              </a:spcAft>
              <a:buClr>
                <a:schemeClr val="dk2"/>
              </a:buClr>
              <a:buSzPts val="1400"/>
              <a:buFont typeface="Lato"/>
              <a:buNone/>
              <a:defRPr b="0" i="0" sz="2100" u="none" cap="none" strike="noStrike">
                <a:solidFill>
                  <a:schemeClr val="dk2"/>
                </a:solidFill>
                <a:latin typeface="Lato"/>
                <a:ea typeface="Lato"/>
                <a:cs typeface="Lato"/>
                <a:sym typeface="Lato"/>
              </a:defRPr>
            </a:lvl4pPr>
            <a:lvl5pPr indent="0" lvl="4" marL="1828800" marR="0" rtl="0" algn="ctr">
              <a:lnSpc>
                <a:spcPct val="100000"/>
              </a:lnSpc>
              <a:spcBef>
                <a:spcPts val="0"/>
              </a:spcBef>
              <a:spcAft>
                <a:spcPts val="0"/>
              </a:spcAft>
              <a:buClr>
                <a:schemeClr val="dk2"/>
              </a:buClr>
              <a:buSzPts val="1400"/>
              <a:buFont typeface="Lato"/>
              <a:buNone/>
              <a:defRPr b="0" i="0" sz="2100" u="none" cap="none" strike="noStrike">
                <a:solidFill>
                  <a:schemeClr val="dk2"/>
                </a:solidFill>
                <a:latin typeface="Lato"/>
                <a:ea typeface="Lato"/>
                <a:cs typeface="Lato"/>
                <a:sym typeface="Lato"/>
              </a:defRPr>
            </a:lvl5pPr>
            <a:lvl6pPr indent="0" lvl="5" marL="2286000" marR="0" rtl="0" algn="ctr">
              <a:lnSpc>
                <a:spcPct val="100000"/>
              </a:lnSpc>
              <a:spcBef>
                <a:spcPts val="0"/>
              </a:spcBef>
              <a:spcAft>
                <a:spcPts val="0"/>
              </a:spcAft>
              <a:buClr>
                <a:schemeClr val="dk2"/>
              </a:buClr>
              <a:buSzPts val="1400"/>
              <a:buFont typeface="Lato"/>
              <a:buNone/>
              <a:defRPr b="0" i="0" sz="2100" u="none" cap="none" strike="noStrike">
                <a:solidFill>
                  <a:schemeClr val="dk2"/>
                </a:solidFill>
                <a:latin typeface="Lato"/>
                <a:ea typeface="Lato"/>
                <a:cs typeface="Lato"/>
                <a:sym typeface="Lato"/>
              </a:defRPr>
            </a:lvl6pPr>
            <a:lvl7pPr indent="0" lvl="6" marL="2743200" marR="0" rtl="0" algn="ctr">
              <a:lnSpc>
                <a:spcPct val="100000"/>
              </a:lnSpc>
              <a:spcBef>
                <a:spcPts val="0"/>
              </a:spcBef>
              <a:spcAft>
                <a:spcPts val="0"/>
              </a:spcAft>
              <a:buClr>
                <a:schemeClr val="dk2"/>
              </a:buClr>
              <a:buSzPts val="1400"/>
              <a:buFont typeface="Lato"/>
              <a:buNone/>
              <a:defRPr b="0" i="0" sz="2100" u="none" cap="none" strike="noStrike">
                <a:solidFill>
                  <a:schemeClr val="dk2"/>
                </a:solidFill>
                <a:latin typeface="Lato"/>
                <a:ea typeface="Lato"/>
                <a:cs typeface="Lato"/>
                <a:sym typeface="Lato"/>
              </a:defRPr>
            </a:lvl7pPr>
            <a:lvl8pPr indent="0" lvl="7" marL="3200400" marR="0" rtl="0" algn="ctr">
              <a:lnSpc>
                <a:spcPct val="100000"/>
              </a:lnSpc>
              <a:spcBef>
                <a:spcPts val="0"/>
              </a:spcBef>
              <a:spcAft>
                <a:spcPts val="0"/>
              </a:spcAft>
              <a:buClr>
                <a:schemeClr val="dk2"/>
              </a:buClr>
              <a:buSzPts val="1400"/>
              <a:buFont typeface="Lato"/>
              <a:buNone/>
              <a:defRPr b="0" i="0" sz="2100" u="none" cap="none" strike="noStrike">
                <a:solidFill>
                  <a:schemeClr val="dk2"/>
                </a:solidFill>
                <a:latin typeface="Lato"/>
                <a:ea typeface="Lato"/>
                <a:cs typeface="Lato"/>
                <a:sym typeface="Lato"/>
              </a:defRPr>
            </a:lvl8pPr>
            <a:lvl9pPr indent="0" lvl="8" marL="3657600" marR="0" rtl="0" algn="ctr">
              <a:lnSpc>
                <a:spcPct val="100000"/>
              </a:lnSpc>
              <a:spcBef>
                <a:spcPts val="0"/>
              </a:spcBef>
              <a:spcAft>
                <a:spcPts val="0"/>
              </a:spcAft>
              <a:buClr>
                <a:schemeClr val="dk2"/>
              </a:buClr>
              <a:buSzPts val="1400"/>
              <a:buFont typeface="Lato"/>
              <a:buNone/>
              <a:defRPr b="0" i="0" sz="2100" u="none" cap="none" strike="noStrike">
                <a:solidFill>
                  <a:schemeClr val="dk2"/>
                </a:solidFill>
                <a:latin typeface="Lato"/>
                <a:ea typeface="Lato"/>
                <a:cs typeface="Lato"/>
                <a:sym typeface="Lato"/>
              </a:defRPr>
            </a:lvl9pPr>
          </a:lstStyle>
          <a:p/>
        </p:txBody>
      </p:sp>
      <p:sp>
        <p:nvSpPr>
          <p:cNvPr id="43" name="Google Shape;43;p9"/>
          <p:cNvSpPr txBox="1"/>
          <p:nvPr>
            <p:ph idx="2" type="body"/>
          </p:nvPr>
        </p:nvSpPr>
        <p:spPr>
          <a:xfrm>
            <a:off x="4939500" y="724200"/>
            <a:ext cx="3837000" cy="3695099"/>
          </a:xfrm>
          <a:prstGeom prst="rect">
            <a:avLst/>
          </a:prstGeom>
          <a:noFill/>
          <a:ln>
            <a:noFill/>
          </a:ln>
        </p:spPr>
        <p:txBody>
          <a:bodyPr anchorCtr="0" anchor="ctr" bIns="91425" lIns="91425" spcFirstLastPara="1" rIns="91425" wrap="square" tIns="91425"/>
          <a:lstStyle>
            <a:lvl1pPr indent="-228600" lvl="0" marL="457200" marR="0" rtl="0" algn="l">
              <a:lnSpc>
                <a:spcPct val="115000"/>
              </a:lnSpc>
              <a:spcBef>
                <a:spcPts val="0"/>
              </a:spcBef>
              <a:spcAft>
                <a:spcPts val="0"/>
              </a:spcAft>
              <a:buClr>
                <a:schemeClr val="lt1"/>
              </a:buClr>
              <a:buSzPts val="1400"/>
              <a:buFont typeface="Lato"/>
              <a:buNone/>
              <a:defRPr b="0" i="0" sz="1800" u="none" cap="none" strike="noStrike">
                <a:solidFill>
                  <a:schemeClr val="lt1"/>
                </a:solidFill>
                <a:latin typeface="Lato"/>
                <a:ea typeface="Lato"/>
                <a:cs typeface="Lato"/>
                <a:sym typeface="Lato"/>
              </a:defRPr>
            </a:lvl1pPr>
            <a:lvl2pPr indent="-228600" lvl="1" marL="914400" marR="0" rtl="0" algn="l">
              <a:lnSpc>
                <a:spcPct val="115000"/>
              </a:lnSpc>
              <a:spcBef>
                <a:spcPts val="1600"/>
              </a:spcBef>
              <a:spcAft>
                <a:spcPts val="0"/>
              </a:spcAft>
              <a:buClr>
                <a:schemeClr val="lt1"/>
              </a:buClr>
              <a:buSzPts val="1400"/>
              <a:buFont typeface="Lato"/>
              <a:buNone/>
              <a:defRPr b="0" i="0" sz="1400" u="none" cap="none" strike="noStrike">
                <a:solidFill>
                  <a:schemeClr val="lt1"/>
                </a:solidFill>
                <a:latin typeface="Lato"/>
                <a:ea typeface="Lato"/>
                <a:cs typeface="Lato"/>
                <a:sym typeface="Lato"/>
              </a:defRPr>
            </a:lvl2pPr>
            <a:lvl3pPr indent="-228600" lvl="2" marL="1371600" marR="0" rtl="0" algn="l">
              <a:lnSpc>
                <a:spcPct val="115000"/>
              </a:lnSpc>
              <a:spcBef>
                <a:spcPts val="1600"/>
              </a:spcBef>
              <a:spcAft>
                <a:spcPts val="0"/>
              </a:spcAft>
              <a:buClr>
                <a:schemeClr val="lt1"/>
              </a:buClr>
              <a:buSzPts val="1400"/>
              <a:buFont typeface="Lato"/>
              <a:buNone/>
              <a:defRPr b="0" i="0" sz="1400" u="none" cap="none" strike="noStrike">
                <a:solidFill>
                  <a:schemeClr val="lt1"/>
                </a:solidFill>
                <a:latin typeface="Lato"/>
                <a:ea typeface="Lato"/>
                <a:cs typeface="Lato"/>
                <a:sym typeface="Lato"/>
              </a:defRPr>
            </a:lvl3pPr>
            <a:lvl4pPr indent="-228600" lvl="3" marL="1828800" marR="0" rtl="0" algn="l">
              <a:lnSpc>
                <a:spcPct val="115000"/>
              </a:lnSpc>
              <a:spcBef>
                <a:spcPts val="1600"/>
              </a:spcBef>
              <a:spcAft>
                <a:spcPts val="0"/>
              </a:spcAft>
              <a:buClr>
                <a:schemeClr val="lt1"/>
              </a:buClr>
              <a:buSzPts val="1400"/>
              <a:buFont typeface="Lato"/>
              <a:buNone/>
              <a:defRPr b="0" i="0" sz="1400" u="none" cap="none" strike="noStrike">
                <a:solidFill>
                  <a:schemeClr val="lt1"/>
                </a:solidFill>
                <a:latin typeface="Lato"/>
                <a:ea typeface="Lato"/>
                <a:cs typeface="Lato"/>
                <a:sym typeface="Lato"/>
              </a:defRPr>
            </a:lvl4pPr>
            <a:lvl5pPr indent="-228600" lvl="4" marL="2286000" marR="0" rtl="0" algn="l">
              <a:lnSpc>
                <a:spcPct val="115000"/>
              </a:lnSpc>
              <a:spcBef>
                <a:spcPts val="1600"/>
              </a:spcBef>
              <a:spcAft>
                <a:spcPts val="0"/>
              </a:spcAft>
              <a:buClr>
                <a:schemeClr val="lt1"/>
              </a:buClr>
              <a:buSzPts val="1400"/>
              <a:buFont typeface="Lato"/>
              <a:buNone/>
              <a:defRPr b="0" i="0" sz="1400" u="none" cap="none" strike="noStrike">
                <a:solidFill>
                  <a:schemeClr val="lt1"/>
                </a:solidFill>
                <a:latin typeface="Lato"/>
                <a:ea typeface="Lato"/>
                <a:cs typeface="Lato"/>
                <a:sym typeface="Lato"/>
              </a:defRPr>
            </a:lvl5pPr>
            <a:lvl6pPr indent="-228600" lvl="5" marL="2743200" marR="0" rtl="0" algn="l">
              <a:lnSpc>
                <a:spcPct val="115000"/>
              </a:lnSpc>
              <a:spcBef>
                <a:spcPts val="1600"/>
              </a:spcBef>
              <a:spcAft>
                <a:spcPts val="0"/>
              </a:spcAft>
              <a:buClr>
                <a:schemeClr val="lt1"/>
              </a:buClr>
              <a:buSzPts val="1400"/>
              <a:buFont typeface="Lato"/>
              <a:buNone/>
              <a:defRPr b="0" i="0" sz="1400" u="none" cap="none" strike="noStrike">
                <a:solidFill>
                  <a:schemeClr val="lt1"/>
                </a:solidFill>
                <a:latin typeface="Lato"/>
                <a:ea typeface="Lato"/>
                <a:cs typeface="Lato"/>
                <a:sym typeface="Lato"/>
              </a:defRPr>
            </a:lvl6pPr>
            <a:lvl7pPr indent="-228600" lvl="6" marL="3200400" marR="0" rtl="0" algn="l">
              <a:lnSpc>
                <a:spcPct val="115000"/>
              </a:lnSpc>
              <a:spcBef>
                <a:spcPts val="1600"/>
              </a:spcBef>
              <a:spcAft>
                <a:spcPts val="0"/>
              </a:spcAft>
              <a:buClr>
                <a:schemeClr val="lt1"/>
              </a:buClr>
              <a:buSzPts val="1400"/>
              <a:buFont typeface="Lato"/>
              <a:buNone/>
              <a:defRPr b="0" i="0" sz="1400" u="none" cap="none" strike="noStrike">
                <a:solidFill>
                  <a:schemeClr val="lt1"/>
                </a:solidFill>
                <a:latin typeface="Lato"/>
                <a:ea typeface="Lato"/>
                <a:cs typeface="Lato"/>
                <a:sym typeface="Lato"/>
              </a:defRPr>
            </a:lvl7pPr>
            <a:lvl8pPr indent="-228600" lvl="7" marL="3657600" marR="0" rtl="0" algn="l">
              <a:lnSpc>
                <a:spcPct val="115000"/>
              </a:lnSpc>
              <a:spcBef>
                <a:spcPts val="1600"/>
              </a:spcBef>
              <a:spcAft>
                <a:spcPts val="0"/>
              </a:spcAft>
              <a:buClr>
                <a:schemeClr val="lt1"/>
              </a:buClr>
              <a:buSzPts val="1400"/>
              <a:buFont typeface="Lato"/>
              <a:buNone/>
              <a:defRPr b="0" i="0" sz="1400" u="none" cap="none" strike="noStrike">
                <a:solidFill>
                  <a:schemeClr val="lt1"/>
                </a:solidFill>
                <a:latin typeface="Lato"/>
                <a:ea typeface="Lato"/>
                <a:cs typeface="Lato"/>
                <a:sym typeface="Lato"/>
              </a:defRPr>
            </a:lvl8pPr>
            <a:lvl9pPr indent="-228600" lvl="8" marL="4114800" marR="0" rtl="0" algn="l">
              <a:lnSpc>
                <a:spcPct val="115000"/>
              </a:lnSpc>
              <a:spcBef>
                <a:spcPts val="1600"/>
              </a:spcBef>
              <a:spcAft>
                <a:spcPts val="1600"/>
              </a:spcAft>
              <a:buClr>
                <a:schemeClr val="lt1"/>
              </a:buClr>
              <a:buSzPts val="1400"/>
              <a:buFont typeface="Lato"/>
              <a:buNone/>
              <a:defRPr b="0" i="0" sz="1400" u="none" cap="none" strike="noStrike">
                <a:solidFill>
                  <a:schemeClr val="lt1"/>
                </a:solidFill>
                <a:latin typeface="Lato"/>
                <a:ea typeface="Lato"/>
                <a:cs typeface="Lato"/>
                <a:sym typeface="Lato"/>
              </a:defRPr>
            </a:lvl9pPr>
          </a:lstStyle>
          <a:p/>
        </p:txBody>
      </p:sp>
      <p:sp>
        <p:nvSpPr>
          <p:cNvPr id="44" name="Google Shape;44;p9"/>
          <p:cNvSpPr txBox="1"/>
          <p:nvPr>
            <p:ph idx="12" type="sldNum"/>
          </p:nvPr>
        </p:nvSpPr>
        <p:spPr>
          <a:xfrm>
            <a:off x="8490250" y="4681009"/>
            <a:ext cx="548699"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799"/>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2"/>
              </a:buClr>
              <a:buSzPts val="1400"/>
              <a:buFont typeface="Lato"/>
              <a:buNone/>
              <a:defRPr b="0" i="0" sz="1800" u="none" cap="none" strike="noStrike">
                <a:solidFill>
                  <a:schemeClr val="dk2"/>
                </a:solidFill>
                <a:latin typeface="Lato"/>
                <a:ea typeface="Lato"/>
                <a:cs typeface="Lato"/>
                <a:sym typeface="Lato"/>
              </a:defRPr>
            </a:lvl1pPr>
            <a:lvl2pPr indent="-228600" lvl="1" marL="914400" marR="0" rtl="0" algn="l">
              <a:lnSpc>
                <a:spcPct val="115000"/>
              </a:lnSpc>
              <a:spcBef>
                <a:spcPts val="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2pPr>
            <a:lvl3pPr indent="-228600" lvl="2" marL="13716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3pPr>
            <a:lvl4pPr indent="-228600" lvl="3" marL="18288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4pPr>
            <a:lvl5pPr indent="-228600" lvl="4" marL="22860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5pPr>
            <a:lvl6pPr indent="-228600" lvl="5" marL="27432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6pPr>
            <a:lvl7pPr indent="-228600" lvl="6" marL="32004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7pPr>
            <a:lvl8pPr indent="-228600" lvl="7" marL="36576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8pPr>
            <a:lvl9pPr indent="-228600" lvl="8" marL="4114800" marR="0" rtl="0" algn="l">
              <a:lnSpc>
                <a:spcPct val="115000"/>
              </a:lnSpc>
              <a:spcBef>
                <a:spcPts val="1600"/>
              </a:spcBef>
              <a:spcAft>
                <a:spcPts val="1600"/>
              </a:spcAft>
              <a:buClr>
                <a:schemeClr val="dk2"/>
              </a:buClr>
              <a:buSzPts val="1400"/>
              <a:buFont typeface="Lato"/>
              <a:buNone/>
              <a:defRPr b="0" i="0" sz="1400" u="none" cap="none" strike="noStrike">
                <a:solidFill>
                  <a:schemeClr val="dk2"/>
                </a:solidFill>
                <a:latin typeface="Lato"/>
                <a:ea typeface="Lato"/>
                <a:cs typeface="Lato"/>
                <a:sym typeface="Lato"/>
              </a:defRPr>
            </a:lvl9pPr>
          </a:lstStyle>
          <a:p/>
        </p:txBody>
      </p:sp>
      <p:sp>
        <p:nvSpPr>
          <p:cNvPr id="47" name="Google Shape;47;p10"/>
          <p:cNvSpPr txBox="1"/>
          <p:nvPr>
            <p:ph idx="12" type="sldNum"/>
          </p:nvPr>
        </p:nvSpPr>
        <p:spPr>
          <a:xfrm>
            <a:off x="8490250" y="4681009"/>
            <a:ext cx="548699"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599" cy="6261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indent="0" lvl="1">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2pPr>
            <a:lvl3pPr indent="0" lvl="2">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3pPr>
            <a:lvl4pPr indent="0" lvl="3">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4pPr>
            <a:lvl5pPr indent="0" lvl="4">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5pPr>
            <a:lvl6pPr indent="0" lvl="5">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6pPr>
            <a:lvl7pPr indent="0" lvl="6">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7pPr>
            <a:lvl8pPr indent="0" lvl="7">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8pPr>
            <a:lvl9pPr indent="0" lvl="8">
              <a:spcBef>
                <a:spcPts val="0"/>
              </a:spcBef>
              <a:spcAft>
                <a:spcPts val="0"/>
              </a:spcAft>
              <a:buClr>
                <a:schemeClr val="dk1"/>
              </a:buClr>
              <a:buSzPts val="14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599" cy="34164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Lato"/>
              <a:buNone/>
              <a:defRPr b="0" i="0" sz="1800" u="none" cap="none" strike="noStrike">
                <a:solidFill>
                  <a:schemeClr val="dk2"/>
                </a:solidFill>
                <a:latin typeface="Lato"/>
                <a:ea typeface="Lato"/>
                <a:cs typeface="Lato"/>
                <a:sym typeface="Lato"/>
              </a:defRPr>
            </a:lvl1pPr>
            <a:lvl2pPr indent="-228600" lvl="1" marL="9144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2pPr>
            <a:lvl3pPr indent="-228600" lvl="2" marL="13716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3pPr>
            <a:lvl4pPr indent="-228600" lvl="3" marL="18288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4pPr>
            <a:lvl5pPr indent="-228600" lvl="4" marL="22860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5pPr>
            <a:lvl6pPr indent="-228600" lvl="5" marL="27432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6pPr>
            <a:lvl7pPr indent="-228600" lvl="6" marL="32004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7pPr>
            <a:lvl8pPr indent="-228600" lvl="7" marL="3657600" marR="0" rtl="0" algn="l">
              <a:lnSpc>
                <a:spcPct val="115000"/>
              </a:lnSpc>
              <a:spcBef>
                <a:spcPts val="1600"/>
              </a:spcBef>
              <a:spcAft>
                <a:spcPts val="0"/>
              </a:spcAft>
              <a:buClr>
                <a:schemeClr val="dk2"/>
              </a:buClr>
              <a:buSzPts val="1400"/>
              <a:buFont typeface="Lato"/>
              <a:buNone/>
              <a:defRPr b="0" i="0" sz="1400" u="none" cap="none" strike="noStrike">
                <a:solidFill>
                  <a:schemeClr val="dk2"/>
                </a:solidFill>
                <a:latin typeface="Lato"/>
                <a:ea typeface="Lato"/>
                <a:cs typeface="Lato"/>
                <a:sym typeface="Lato"/>
              </a:defRPr>
            </a:lvl8pPr>
            <a:lvl9pPr indent="-228600" lvl="8" marL="4114800" marR="0" rtl="0" algn="l">
              <a:lnSpc>
                <a:spcPct val="115000"/>
              </a:lnSpc>
              <a:spcBef>
                <a:spcPts val="1600"/>
              </a:spcBef>
              <a:spcAft>
                <a:spcPts val="1600"/>
              </a:spcAft>
              <a:buClr>
                <a:schemeClr val="dk2"/>
              </a:buClr>
              <a:buSzPts val="1400"/>
              <a:buFont typeface="Lato"/>
              <a:buNone/>
              <a:defRPr b="0" i="0" sz="1400" u="none" cap="none" strike="noStrike">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699"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Font typeface="Lato"/>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chemeClr val="dk2"/>
              </a:buClr>
              <a:buFont typeface="Lato"/>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chemeClr val="dk2"/>
              </a:buClr>
              <a:buFont typeface="Lato"/>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chemeClr val="dk2"/>
              </a:buClr>
              <a:buFont typeface="Lato"/>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chemeClr val="dk2"/>
              </a:buClr>
              <a:buFont typeface="Lato"/>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chemeClr val="dk2"/>
              </a:buClr>
              <a:buFont typeface="Lato"/>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chemeClr val="dk2"/>
              </a:buClr>
              <a:buFont typeface="Lato"/>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chemeClr val="dk2"/>
              </a:buClr>
              <a:buFont typeface="Lato"/>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chemeClr val="dk2"/>
              </a:buClr>
              <a:buFont typeface="Lato"/>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5" name="Shape 55"/>
        <p:cNvGrpSpPr/>
        <p:nvPr/>
      </p:nvGrpSpPr>
      <p:grpSpPr>
        <a:xfrm>
          <a:off x="0" y="0"/>
          <a:ext cx="0" cy="0"/>
          <a:chOff x="0" y="0"/>
          <a:chExt cx="0" cy="0"/>
        </a:xfrm>
      </p:grpSpPr>
      <p:sp>
        <p:nvSpPr>
          <p:cNvPr id="56" name="Google Shape;5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57" name="Google Shape;5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58" name="Google Shape;5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Proxima Nova"/>
                <a:ea typeface="Proxima Nova"/>
                <a:cs typeface="Proxima Nova"/>
                <a:sym typeface="Proxima Nova"/>
              </a:defRPr>
            </a:lvl1pPr>
            <a:lvl2pPr lvl="1" rtl="0" algn="r">
              <a:buNone/>
              <a:defRPr sz="1000">
                <a:solidFill>
                  <a:schemeClr val="dk1"/>
                </a:solidFill>
                <a:latin typeface="Proxima Nova"/>
                <a:ea typeface="Proxima Nova"/>
                <a:cs typeface="Proxima Nova"/>
                <a:sym typeface="Proxima Nova"/>
              </a:defRPr>
            </a:lvl2pPr>
            <a:lvl3pPr lvl="2" rtl="0" algn="r">
              <a:buNone/>
              <a:defRPr sz="1000">
                <a:solidFill>
                  <a:schemeClr val="dk1"/>
                </a:solidFill>
                <a:latin typeface="Proxima Nova"/>
                <a:ea typeface="Proxima Nova"/>
                <a:cs typeface="Proxima Nova"/>
                <a:sym typeface="Proxima Nova"/>
              </a:defRPr>
            </a:lvl3pPr>
            <a:lvl4pPr lvl="3" rtl="0" algn="r">
              <a:buNone/>
              <a:defRPr sz="1000">
                <a:solidFill>
                  <a:schemeClr val="dk1"/>
                </a:solidFill>
                <a:latin typeface="Proxima Nova"/>
                <a:ea typeface="Proxima Nova"/>
                <a:cs typeface="Proxima Nova"/>
                <a:sym typeface="Proxima Nova"/>
              </a:defRPr>
            </a:lvl4pPr>
            <a:lvl5pPr lvl="4" rtl="0" algn="r">
              <a:buNone/>
              <a:defRPr sz="1000">
                <a:solidFill>
                  <a:schemeClr val="dk1"/>
                </a:solidFill>
                <a:latin typeface="Proxima Nova"/>
                <a:ea typeface="Proxima Nova"/>
                <a:cs typeface="Proxima Nova"/>
                <a:sym typeface="Proxima Nova"/>
              </a:defRPr>
            </a:lvl5pPr>
            <a:lvl6pPr lvl="5" rtl="0" algn="r">
              <a:buNone/>
              <a:defRPr sz="1000">
                <a:solidFill>
                  <a:schemeClr val="dk1"/>
                </a:solidFill>
                <a:latin typeface="Proxima Nova"/>
                <a:ea typeface="Proxima Nova"/>
                <a:cs typeface="Proxima Nova"/>
                <a:sym typeface="Proxima Nova"/>
              </a:defRPr>
            </a:lvl6pPr>
            <a:lvl7pPr lvl="6" rtl="0" algn="r">
              <a:buNone/>
              <a:defRPr sz="1000">
                <a:solidFill>
                  <a:schemeClr val="dk1"/>
                </a:solidFill>
                <a:latin typeface="Proxima Nova"/>
                <a:ea typeface="Proxima Nova"/>
                <a:cs typeface="Proxima Nova"/>
                <a:sym typeface="Proxima Nova"/>
              </a:defRPr>
            </a:lvl7pPr>
            <a:lvl8pPr lvl="7" rtl="0" algn="r">
              <a:buNone/>
              <a:defRPr sz="1000">
                <a:solidFill>
                  <a:schemeClr val="dk1"/>
                </a:solidFill>
                <a:latin typeface="Proxima Nova"/>
                <a:ea typeface="Proxima Nova"/>
                <a:cs typeface="Proxima Nova"/>
                <a:sym typeface="Proxima Nova"/>
              </a:defRPr>
            </a:lvl8pPr>
            <a:lvl9pPr lvl="8" rtl="0"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youtube.com/watch?v=68X1_hKrxV0" TargetMode="External"/><Relationship Id="rId4" Type="http://schemas.openxmlformats.org/officeDocument/2006/relationships/hyperlink" Target="https://www.youtube.com/watch?v=JyHsL5g0ugA&amp;feature=youtu.be" TargetMode="External"/><Relationship Id="rId10" Type="http://schemas.openxmlformats.org/officeDocument/2006/relationships/image" Target="../media/image3.png"/><Relationship Id="rId9"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1.png"/><Relationship Id="rId8"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briarwoodsunicef.weebly.com/hoursattendence.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unicefusa.org/help/advocat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unicefusa.org/sites/default/files/6-8_Child_Trafficking_MS_2016.pdf"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hyperlink" Target="http://briarwoodsunicef.weebly.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155CC"/>
        </a:solidFill>
      </p:bgPr>
    </p:bg>
    <p:spTree>
      <p:nvGrpSpPr>
        <p:cNvPr id="108" name="Shape 108"/>
        <p:cNvGrpSpPr/>
        <p:nvPr/>
      </p:nvGrpSpPr>
      <p:grpSpPr>
        <a:xfrm>
          <a:off x="0" y="0"/>
          <a:ext cx="0" cy="0"/>
          <a:chOff x="0" y="0"/>
          <a:chExt cx="0" cy="0"/>
        </a:xfrm>
      </p:grpSpPr>
      <p:sp>
        <p:nvSpPr>
          <p:cNvPr id="109" name="Google Shape;109;p25"/>
          <p:cNvSpPr txBox="1"/>
          <p:nvPr>
            <p:ph type="ctrTitle"/>
          </p:nvPr>
        </p:nvSpPr>
        <p:spPr>
          <a:xfrm>
            <a:off x="663900" y="282850"/>
            <a:ext cx="7816200" cy="2513100"/>
          </a:xfrm>
          <a:prstGeom prst="rect">
            <a:avLst/>
          </a:prstGeom>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6000">
                <a:solidFill>
                  <a:srgbClr val="FFFFFF"/>
                </a:solidFill>
                <a:latin typeface="Proxima Nova Semibold"/>
                <a:ea typeface="Proxima Nova Semibold"/>
                <a:cs typeface="Proxima Nova Semibold"/>
                <a:sym typeface="Proxima Nova Semibold"/>
              </a:rPr>
              <a:t>UNICEF Club Meeting</a:t>
            </a:r>
            <a:endParaRPr sz="6000">
              <a:solidFill>
                <a:srgbClr val="FFFFFF"/>
              </a:solidFill>
              <a:latin typeface="Proxima Nova Semibold"/>
              <a:ea typeface="Proxima Nova Semibold"/>
              <a:cs typeface="Proxima Nova Semibold"/>
              <a:sym typeface="Proxima Nova Semibold"/>
            </a:endParaRPr>
          </a:p>
          <a:p>
            <a:pPr indent="0" lvl="0" marL="0" rtl="0" algn="ctr">
              <a:lnSpc>
                <a:spcPct val="100000"/>
              </a:lnSpc>
              <a:spcBef>
                <a:spcPts val="0"/>
              </a:spcBef>
              <a:spcAft>
                <a:spcPts val="0"/>
              </a:spcAft>
              <a:buClr>
                <a:schemeClr val="dk1"/>
              </a:buClr>
              <a:buSzPts val="1100"/>
              <a:buFont typeface="Arial"/>
              <a:buNone/>
            </a:pPr>
            <a:r>
              <a:rPr lang="en" sz="6000">
                <a:solidFill>
                  <a:srgbClr val="FFFFFF"/>
                </a:solidFill>
                <a:latin typeface="Proxima Nova Semibold"/>
                <a:ea typeface="Proxima Nova Semibold"/>
                <a:cs typeface="Proxima Nova Semibold"/>
                <a:sym typeface="Proxima Nova Semibold"/>
              </a:rPr>
              <a:t>1/11/19</a:t>
            </a:r>
            <a:endParaRPr sz="6000">
              <a:solidFill>
                <a:srgbClr val="FFFFFF"/>
              </a:solidFill>
              <a:latin typeface="Proxima Nova Semibold"/>
              <a:ea typeface="Proxima Nova Semibold"/>
              <a:cs typeface="Proxima Nova Semibold"/>
              <a:sym typeface="Proxima Nova Semibold"/>
            </a:endParaRPr>
          </a:p>
          <a:p>
            <a:pPr indent="0" lvl="0" marL="0" rtl="0" algn="ctr">
              <a:lnSpc>
                <a:spcPct val="100000"/>
              </a:lnSpc>
              <a:spcBef>
                <a:spcPts val="0"/>
              </a:spcBef>
              <a:spcAft>
                <a:spcPts val="0"/>
              </a:spcAft>
              <a:buClr>
                <a:schemeClr val="dk1"/>
              </a:buClr>
              <a:buSzPts val="1100"/>
              <a:buFont typeface="Arial"/>
              <a:buNone/>
            </a:pPr>
            <a:r>
              <a:rPr lang="en" sz="4000">
                <a:solidFill>
                  <a:srgbClr val="FFFFFF"/>
                </a:solidFill>
                <a:latin typeface="Proxima Nova Semibold"/>
                <a:ea typeface="Proxima Nova Semibold"/>
                <a:cs typeface="Proxima Nova Semibold"/>
                <a:sym typeface="Proxima Nova Semibold"/>
              </a:rPr>
              <a:t>Child Trafficking</a:t>
            </a:r>
            <a:endParaRPr sz="4000">
              <a:solidFill>
                <a:srgbClr val="FFFFFF"/>
              </a:solidFill>
              <a:latin typeface="Proxima Nova Semibold"/>
              <a:ea typeface="Proxima Nova Semibold"/>
              <a:cs typeface="Proxima Nova Semibold"/>
              <a:sym typeface="Proxima Nova Semibold"/>
            </a:endParaRPr>
          </a:p>
        </p:txBody>
      </p:sp>
      <p:sp>
        <p:nvSpPr>
          <p:cNvPr id="110" name="Google Shape;110;p25"/>
          <p:cNvSpPr txBox="1"/>
          <p:nvPr/>
        </p:nvSpPr>
        <p:spPr>
          <a:xfrm>
            <a:off x="494700" y="3513575"/>
            <a:ext cx="8154600" cy="112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solidFill>
                  <a:srgbClr val="FFFFFF"/>
                </a:solidFill>
                <a:latin typeface="Proxima Nova Semibold"/>
                <a:ea typeface="Proxima Nova Semibold"/>
                <a:cs typeface="Proxima Nova Semibold"/>
                <a:sym typeface="Proxima Nova Semibold"/>
              </a:rPr>
              <a:t>Officers: Sneha Gonuguntla, Smruti Shah,       Sahil Gullapalli, Lauren Grant, and Aishu Rajubabu</a:t>
            </a:r>
            <a:endParaRPr sz="2800">
              <a:solidFill>
                <a:srgbClr val="FFFFFF"/>
              </a:solidFill>
              <a:latin typeface="Proxima Nova Semibold"/>
              <a:ea typeface="Proxima Nova Semibold"/>
              <a:cs typeface="Proxima Nova Semibold"/>
              <a:sym typeface="Proxima Nova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6"/>
          <p:cNvSpPr txBox="1"/>
          <p:nvPr>
            <p:ph type="title"/>
          </p:nvPr>
        </p:nvSpPr>
        <p:spPr>
          <a:xfrm>
            <a:off x="290325" y="261125"/>
            <a:ext cx="8520600" cy="62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Playfair Display"/>
              <a:buNone/>
            </a:pPr>
            <a:r>
              <a:rPr i="0" lang="en" sz="3000" u="none" cap="none" strike="noStrike">
                <a:solidFill>
                  <a:schemeClr val="dk1"/>
                </a:solidFill>
                <a:latin typeface="Roboto"/>
                <a:ea typeface="Roboto"/>
                <a:cs typeface="Roboto"/>
                <a:sym typeface="Roboto"/>
              </a:rPr>
              <a:t>What is Child Trafficking?</a:t>
            </a:r>
            <a:endParaRPr sz="3000">
              <a:latin typeface="Roboto"/>
              <a:ea typeface="Roboto"/>
              <a:cs typeface="Roboto"/>
              <a:sym typeface="Roboto"/>
            </a:endParaRPr>
          </a:p>
        </p:txBody>
      </p:sp>
      <p:sp>
        <p:nvSpPr>
          <p:cNvPr id="116" name="Google Shape;116;p26"/>
          <p:cNvSpPr txBox="1"/>
          <p:nvPr>
            <p:ph idx="1" type="body"/>
          </p:nvPr>
        </p:nvSpPr>
        <p:spPr>
          <a:xfrm>
            <a:off x="311700" y="995750"/>
            <a:ext cx="8520600" cy="251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Font typeface="Lato"/>
              <a:buNone/>
            </a:pPr>
            <a:r>
              <a:rPr i="0" lang="en" sz="2000" u="none" cap="none" strike="noStrike">
                <a:solidFill>
                  <a:srgbClr val="000000"/>
                </a:solidFill>
                <a:latin typeface="Roboto"/>
                <a:ea typeface="Roboto"/>
                <a:cs typeface="Roboto"/>
                <a:sym typeface="Roboto"/>
              </a:rPr>
              <a:t>Child </a:t>
            </a:r>
            <a:r>
              <a:rPr lang="en" sz="2000">
                <a:solidFill>
                  <a:srgbClr val="000000"/>
                </a:solidFill>
                <a:latin typeface="Roboto"/>
                <a:ea typeface="Roboto"/>
                <a:cs typeface="Roboto"/>
                <a:sym typeface="Roboto"/>
              </a:rPr>
              <a:t>Trafficking involves the recruitment, transportation, and harboring</a:t>
            </a:r>
            <a:r>
              <a:rPr i="0" lang="en" sz="2000" u="none" cap="none" strike="noStrike">
                <a:solidFill>
                  <a:srgbClr val="000000"/>
                </a:solidFill>
                <a:latin typeface="Roboto"/>
                <a:ea typeface="Roboto"/>
                <a:cs typeface="Roboto"/>
                <a:sym typeface="Roboto"/>
              </a:rPr>
              <a:t> of a child</a:t>
            </a:r>
            <a:r>
              <a:rPr lang="en" sz="2000">
                <a:solidFill>
                  <a:srgbClr val="000000"/>
                </a:solidFill>
                <a:latin typeface="Roboto"/>
                <a:ea typeface="Roboto"/>
                <a:cs typeface="Roboto"/>
                <a:sym typeface="Roboto"/>
              </a:rPr>
              <a:t> for slavery, forced labor, and exploitation.</a:t>
            </a:r>
            <a:endParaRPr sz="2000">
              <a:solidFill>
                <a:srgbClr val="000000"/>
              </a:solidFill>
              <a:latin typeface="Roboto"/>
              <a:ea typeface="Roboto"/>
              <a:cs typeface="Roboto"/>
              <a:sym typeface="Roboto"/>
            </a:endParaRPr>
          </a:p>
          <a:p>
            <a:pPr indent="0" lvl="0" marL="0" marR="0" rtl="0" algn="l">
              <a:lnSpc>
                <a:spcPct val="100000"/>
              </a:lnSpc>
              <a:spcBef>
                <a:spcPts val="1600"/>
              </a:spcBef>
              <a:spcAft>
                <a:spcPts val="0"/>
              </a:spcAft>
              <a:buClr>
                <a:schemeClr val="dk2"/>
              </a:buClr>
              <a:buFont typeface="Lato"/>
              <a:buNone/>
            </a:pPr>
            <a:r>
              <a:rPr i="0" lang="en" sz="2000" u="none" cap="none" strike="noStrike">
                <a:solidFill>
                  <a:srgbClr val="000000"/>
                </a:solidFill>
                <a:latin typeface="Roboto"/>
                <a:ea typeface="Roboto"/>
                <a:cs typeface="Roboto"/>
                <a:sym typeface="Roboto"/>
              </a:rPr>
              <a:t>They may be forced to work in sweatshops, on construction sites or in houses as domestic servants; on the streets as child beggars, in wars as child soldiers, on farms, in traveling sales crews or in restaurants and hotels. Some children are even forced to work in brothels and strip clubs or for escort and massage services.</a:t>
            </a:r>
            <a:endParaRPr i="0" sz="2000" u="none" cap="none" strike="noStrike">
              <a:solidFill>
                <a:srgbClr val="000000"/>
              </a:solidFill>
              <a:latin typeface="Roboto"/>
              <a:ea typeface="Roboto"/>
              <a:cs typeface="Roboto"/>
              <a:sym typeface="Roboto"/>
            </a:endParaRPr>
          </a:p>
        </p:txBody>
      </p:sp>
      <p:pic>
        <p:nvPicPr>
          <p:cNvPr id="117" name="Google Shape;117;p26"/>
          <p:cNvPicPr preferRelativeResize="0"/>
          <p:nvPr/>
        </p:nvPicPr>
        <p:blipFill rotWithShape="1">
          <a:blip r:embed="rId3">
            <a:alphaModFix/>
          </a:blip>
          <a:srcRect b="0" l="0" r="0" t="0"/>
          <a:stretch/>
        </p:blipFill>
        <p:spPr>
          <a:xfrm>
            <a:off x="2643150" y="3512150"/>
            <a:ext cx="3857700" cy="1403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7"/>
          <p:cNvSpPr txBox="1"/>
          <p:nvPr>
            <p:ph type="title"/>
          </p:nvPr>
        </p:nvSpPr>
        <p:spPr>
          <a:xfrm>
            <a:off x="311700" y="261125"/>
            <a:ext cx="8520600" cy="62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Playfair Display"/>
              <a:buNone/>
            </a:pPr>
            <a:r>
              <a:rPr i="0" lang="en" sz="3000" u="none" cap="none" strike="noStrike">
                <a:solidFill>
                  <a:schemeClr val="dk1"/>
                </a:solidFill>
                <a:latin typeface="Roboto"/>
                <a:ea typeface="Roboto"/>
                <a:cs typeface="Roboto"/>
                <a:sym typeface="Roboto"/>
              </a:rPr>
              <a:t>Child Trafficking Awareness</a:t>
            </a:r>
            <a:endParaRPr sz="3000">
              <a:latin typeface="Roboto"/>
              <a:ea typeface="Roboto"/>
              <a:cs typeface="Roboto"/>
              <a:sym typeface="Roboto"/>
            </a:endParaRPr>
          </a:p>
        </p:txBody>
      </p:sp>
      <p:sp>
        <p:nvSpPr>
          <p:cNvPr id="123" name="Google Shape;123;p27"/>
          <p:cNvSpPr txBox="1"/>
          <p:nvPr>
            <p:ph idx="1" type="body"/>
          </p:nvPr>
        </p:nvSpPr>
        <p:spPr>
          <a:xfrm>
            <a:off x="311700" y="811025"/>
            <a:ext cx="5396100" cy="248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Font typeface="Lato"/>
              <a:buNone/>
            </a:pPr>
            <a:r>
              <a:rPr i="0" lang="en" sz="2000" u="none" cap="none" strike="noStrike">
                <a:solidFill>
                  <a:srgbClr val="000000"/>
                </a:solidFill>
                <a:latin typeface="Roboto"/>
                <a:ea typeface="Roboto"/>
                <a:cs typeface="Roboto"/>
                <a:sym typeface="Roboto"/>
              </a:rPr>
              <a:t>The International Labor Organization (ILO) estimates</a:t>
            </a:r>
            <a:r>
              <a:rPr lang="en" sz="2000">
                <a:solidFill>
                  <a:srgbClr val="000000"/>
                </a:solidFill>
                <a:latin typeface="Roboto"/>
                <a:ea typeface="Roboto"/>
                <a:cs typeface="Roboto"/>
                <a:sym typeface="Roboto"/>
              </a:rPr>
              <a:t> that t</a:t>
            </a:r>
            <a:r>
              <a:rPr i="0" lang="en" sz="2000" u="none" cap="none" strike="noStrike">
                <a:solidFill>
                  <a:srgbClr val="000000"/>
                </a:solidFill>
                <a:latin typeface="Roboto"/>
                <a:ea typeface="Roboto"/>
                <a:cs typeface="Roboto"/>
                <a:sym typeface="Roboto"/>
              </a:rPr>
              <a:t>here are about </a:t>
            </a:r>
            <a:r>
              <a:rPr lang="en" sz="2000">
                <a:solidFill>
                  <a:srgbClr val="000000"/>
                </a:solidFill>
                <a:latin typeface="Roboto"/>
                <a:ea typeface="Roboto"/>
                <a:cs typeface="Roboto"/>
                <a:sym typeface="Roboto"/>
              </a:rPr>
              <a:t>10</a:t>
            </a:r>
            <a:r>
              <a:rPr i="0" lang="en" sz="2000" u="none" cap="none" strike="noStrike">
                <a:solidFill>
                  <a:srgbClr val="000000"/>
                </a:solidFill>
                <a:latin typeface="Roboto"/>
                <a:ea typeface="Roboto"/>
                <a:cs typeface="Roboto"/>
                <a:sym typeface="Roboto"/>
              </a:rPr>
              <a:t> million child trafficking victims</a:t>
            </a:r>
            <a:r>
              <a:rPr lang="en" sz="2000">
                <a:solidFill>
                  <a:srgbClr val="000000"/>
                </a:solidFill>
                <a:latin typeface="Roboto"/>
                <a:ea typeface="Roboto"/>
                <a:cs typeface="Roboto"/>
                <a:sym typeface="Roboto"/>
              </a:rPr>
              <a:t> </a:t>
            </a:r>
            <a:r>
              <a:rPr i="0" lang="en" sz="2000" u="none" cap="none" strike="noStrike">
                <a:solidFill>
                  <a:srgbClr val="000000"/>
                </a:solidFill>
                <a:latin typeface="Roboto"/>
                <a:ea typeface="Roboto"/>
                <a:cs typeface="Roboto"/>
                <a:sym typeface="Roboto"/>
              </a:rPr>
              <a:t>worldwide.</a:t>
            </a:r>
            <a:endParaRPr sz="2000">
              <a:solidFill>
                <a:srgbClr val="000000"/>
              </a:solidFill>
              <a:latin typeface="Roboto"/>
              <a:ea typeface="Roboto"/>
              <a:cs typeface="Roboto"/>
              <a:sym typeface="Roboto"/>
            </a:endParaRPr>
          </a:p>
          <a:p>
            <a:pPr indent="0" lvl="0" marL="0" marR="0" rtl="0" algn="l">
              <a:lnSpc>
                <a:spcPct val="100000"/>
              </a:lnSpc>
              <a:spcBef>
                <a:spcPts val="1600"/>
              </a:spcBef>
              <a:spcAft>
                <a:spcPts val="0"/>
              </a:spcAft>
              <a:buClr>
                <a:schemeClr val="dk2"/>
              </a:buClr>
              <a:buFont typeface="Lato"/>
              <a:buNone/>
            </a:pPr>
            <a:r>
              <a:rPr i="0" lang="en" sz="2000" u="none" cap="none" strike="noStrike">
                <a:solidFill>
                  <a:srgbClr val="000000"/>
                </a:solidFill>
                <a:latin typeface="Roboto"/>
                <a:ea typeface="Roboto"/>
                <a:cs typeface="Roboto"/>
                <a:sym typeface="Roboto"/>
              </a:rPr>
              <a:t>Lessen your own slavery footprint. Whether you are at the mall, or shopping for groceries, take a second to verify that the products you buy were made by free adult workers.</a:t>
            </a:r>
            <a:endParaRPr sz="2000">
              <a:solidFill>
                <a:srgbClr val="000000"/>
              </a:solidFill>
              <a:latin typeface="Roboto"/>
              <a:ea typeface="Roboto"/>
              <a:cs typeface="Roboto"/>
              <a:sym typeface="Roboto"/>
            </a:endParaRPr>
          </a:p>
        </p:txBody>
      </p:sp>
      <p:pic>
        <p:nvPicPr>
          <p:cNvPr id="124" name="Google Shape;124;p27"/>
          <p:cNvPicPr preferRelativeResize="0"/>
          <p:nvPr/>
        </p:nvPicPr>
        <p:blipFill>
          <a:blip r:embed="rId3">
            <a:alphaModFix/>
          </a:blip>
          <a:stretch>
            <a:fillRect/>
          </a:stretch>
        </p:blipFill>
        <p:spPr>
          <a:xfrm>
            <a:off x="5707800" y="887224"/>
            <a:ext cx="3124500" cy="2041035"/>
          </a:xfrm>
          <a:prstGeom prst="rect">
            <a:avLst/>
          </a:prstGeom>
          <a:noFill/>
          <a:ln>
            <a:noFill/>
          </a:ln>
        </p:spPr>
      </p:pic>
      <p:pic>
        <p:nvPicPr>
          <p:cNvPr id="125" name="Google Shape;125;p27"/>
          <p:cNvPicPr preferRelativeResize="0"/>
          <p:nvPr/>
        </p:nvPicPr>
        <p:blipFill rotWithShape="1">
          <a:blip r:embed="rId4">
            <a:alphaModFix/>
          </a:blip>
          <a:srcRect b="0" l="0" r="15945" t="0"/>
          <a:stretch/>
        </p:blipFill>
        <p:spPr>
          <a:xfrm>
            <a:off x="1128600" y="3373327"/>
            <a:ext cx="3544749" cy="1534373"/>
          </a:xfrm>
          <a:prstGeom prst="rect">
            <a:avLst/>
          </a:prstGeom>
          <a:noFill/>
          <a:ln>
            <a:noFill/>
          </a:ln>
        </p:spPr>
      </p:pic>
      <p:pic>
        <p:nvPicPr>
          <p:cNvPr id="126" name="Google Shape;126;p27"/>
          <p:cNvPicPr preferRelativeResize="0"/>
          <p:nvPr/>
        </p:nvPicPr>
        <p:blipFill>
          <a:blip r:embed="rId5">
            <a:alphaModFix/>
          </a:blip>
          <a:stretch>
            <a:fillRect/>
          </a:stretch>
        </p:blipFill>
        <p:spPr>
          <a:xfrm>
            <a:off x="5436475" y="3105725"/>
            <a:ext cx="3395826" cy="1801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8"/>
          <p:cNvSpPr txBox="1"/>
          <p:nvPr>
            <p:ph type="title"/>
          </p:nvPr>
        </p:nvSpPr>
        <p:spPr>
          <a:xfrm>
            <a:off x="311700" y="269500"/>
            <a:ext cx="8520600" cy="62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Playfair Display"/>
              <a:buNone/>
            </a:pPr>
            <a:r>
              <a:rPr lang="en" sz="3000">
                <a:latin typeface="Roboto"/>
                <a:ea typeface="Roboto"/>
                <a:cs typeface="Roboto"/>
                <a:sym typeface="Roboto"/>
              </a:rPr>
              <a:t>Child Trafficking </a:t>
            </a:r>
            <a:r>
              <a:rPr lang="en" sz="3000">
                <a:latin typeface="Roboto"/>
                <a:ea typeface="Roboto"/>
                <a:cs typeface="Roboto"/>
                <a:sym typeface="Roboto"/>
              </a:rPr>
              <a:t>Videos</a:t>
            </a:r>
            <a:endParaRPr sz="3000">
              <a:latin typeface="Roboto"/>
              <a:ea typeface="Roboto"/>
              <a:cs typeface="Roboto"/>
              <a:sym typeface="Roboto"/>
            </a:endParaRPr>
          </a:p>
        </p:txBody>
      </p:sp>
      <p:sp>
        <p:nvSpPr>
          <p:cNvPr id="132" name="Google Shape;132;p28"/>
          <p:cNvSpPr txBox="1"/>
          <p:nvPr>
            <p:ph idx="1" type="body"/>
          </p:nvPr>
        </p:nvSpPr>
        <p:spPr>
          <a:xfrm>
            <a:off x="311700" y="819400"/>
            <a:ext cx="8520600" cy="8154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2"/>
              </a:buClr>
              <a:buFont typeface="Lato"/>
              <a:buNone/>
            </a:pPr>
            <a:r>
              <a:rPr lang="en" sz="2000" u="sng">
                <a:solidFill>
                  <a:schemeClr val="hlink"/>
                </a:solidFill>
                <a:latin typeface="Roboto"/>
                <a:ea typeface="Roboto"/>
                <a:cs typeface="Roboto"/>
                <a:sym typeface="Roboto"/>
                <a:hlinkClick r:id="rId3"/>
              </a:rPr>
              <a:t>https://www.youtube.com/watch?v=68X1_hKrxV0</a:t>
            </a:r>
            <a:r>
              <a:rPr lang="en" sz="2000">
                <a:latin typeface="Roboto"/>
                <a:ea typeface="Roboto"/>
                <a:cs typeface="Roboto"/>
                <a:sym typeface="Roboto"/>
              </a:rPr>
              <a:t> </a:t>
            </a:r>
            <a:endParaRPr sz="2000">
              <a:latin typeface="Roboto"/>
              <a:ea typeface="Roboto"/>
              <a:cs typeface="Roboto"/>
              <a:sym typeface="Roboto"/>
            </a:endParaRPr>
          </a:p>
          <a:p>
            <a:pPr indent="-228600" lvl="0" marL="457200" marR="0" rtl="0" algn="l">
              <a:lnSpc>
                <a:spcPct val="100000"/>
              </a:lnSpc>
              <a:spcBef>
                <a:spcPts val="0"/>
              </a:spcBef>
              <a:spcAft>
                <a:spcPts val="0"/>
              </a:spcAft>
              <a:buClr>
                <a:schemeClr val="dk2"/>
              </a:buClr>
              <a:buFont typeface="Lato"/>
              <a:buNone/>
            </a:pPr>
            <a:r>
              <a:rPr lang="en" sz="2000" u="sng">
                <a:solidFill>
                  <a:schemeClr val="hlink"/>
                </a:solidFill>
                <a:latin typeface="Roboto"/>
                <a:ea typeface="Roboto"/>
                <a:cs typeface="Roboto"/>
                <a:sym typeface="Roboto"/>
                <a:hlinkClick r:id="rId4"/>
              </a:rPr>
              <a:t>https://www.youtube.com/watch?v=JyHsL5g0ugA&amp;feature=youtu.be</a:t>
            </a:r>
            <a:r>
              <a:rPr lang="en" sz="2000">
                <a:latin typeface="Roboto"/>
                <a:ea typeface="Roboto"/>
                <a:cs typeface="Roboto"/>
                <a:sym typeface="Roboto"/>
              </a:rPr>
              <a:t> </a:t>
            </a:r>
            <a:endParaRPr sz="2000">
              <a:latin typeface="Roboto"/>
              <a:ea typeface="Roboto"/>
              <a:cs typeface="Roboto"/>
              <a:sym typeface="Roboto"/>
            </a:endParaRPr>
          </a:p>
          <a:p>
            <a:pPr indent="-228600" lvl="0" marL="457200" marR="0" rtl="0" algn="l">
              <a:lnSpc>
                <a:spcPct val="100000"/>
              </a:lnSpc>
              <a:spcBef>
                <a:spcPts val="0"/>
              </a:spcBef>
              <a:spcAft>
                <a:spcPts val="0"/>
              </a:spcAft>
              <a:buClr>
                <a:schemeClr val="dk2"/>
              </a:buClr>
              <a:buFont typeface="Lato"/>
              <a:buNone/>
            </a:pPr>
            <a:r>
              <a:t/>
            </a:r>
            <a:endParaRPr sz="2000">
              <a:latin typeface="Roboto"/>
              <a:ea typeface="Roboto"/>
              <a:cs typeface="Roboto"/>
              <a:sym typeface="Roboto"/>
            </a:endParaRPr>
          </a:p>
        </p:txBody>
      </p:sp>
      <p:pic>
        <p:nvPicPr>
          <p:cNvPr id="133" name="Google Shape;133;p28"/>
          <p:cNvPicPr preferRelativeResize="0"/>
          <p:nvPr/>
        </p:nvPicPr>
        <p:blipFill rotWithShape="1">
          <a:blip r:embed="rId5">
            <a:alphaModFix/>
          </a:blip>
          <a:srcRect b="0" l="13770" r="12942" t="0"/>
          <a:stretch/>
        </p:blipFill>
        <p:spPr>
          <a:xfrm>
            <a:off x="311700" y="1801775"/>
            <a:ext cx="1919700" cy="1743000"/>
          </a:xfrm>
          <a:prstGeom prst="rect">
            <a:avLst/>
          </a:prstGeom>
          <a:noFill/>
          <a:ln>
            <a:noFill/>
          </a:ln>
        </p:spPr>
      </p:pic>
      <p:pic>
        <p:nvPicPr>
          <p:cNvPr id="134" name="Google Shape;134;p28"/>
          <p:cNvPicPr preferRelativeResize="0"/>
          <p:nvPr/>
        </p:nvPicPr>
        <p:blipFill rotWithShape="1">
          <a:blip r:embed="rId6">
            <a:alphaModFix/>
          </a:blip>
          <a:srcRect b="0" l="0" r="0" t="0"/>
          <a:stretch/>
        </p:blipFill>
        <p:spPr>
          <a:xfrm>
            <a:off x="2532875" y="1801100"/>
            <a:ext cx="1919700" cy="1743000"/>
          </a:xfrm>
          <a:prstGeom prst="rect">
            <a:avLst/>
          </a:prstGeom>
          <a:noFill/>
          <a:ln>
            <a:noFill/>
          </a:ln>
        </p:spPr>
      </p:pic>
      <p:pic>
        <p:nvPicPr>
          <p:cNvPr id="135" name="Google Shape;135;p28"/>
          <p:cNvPicPr preferRelativeResize="0"/>
          <p:nvPr/>
        </p:nvPicPr>
        <p:blipFill rotWithShape="1">
          <a:blip r:embed="rId7">
            <a:alphaModFix/>
          </a:blip>
          <a:srcRect b="0" l="0" r="0" t="0"/>
          <a:stretch/>
        </p:blipFill>
        <p:spPr>
          <a:xfrm>
            <a:off x="311700" y="3710400"/>
            <a:ext cx="4140900" cy="1117500"/>
          </a:xfrm>
          <a:prstGeom prst="rect">
            <a:avLst/>
          </a:prstGeom>
          <a:noFill/>
          <a:ln>
            <a:noFill/>
          </a:ln>
        </p:spPr>
      </p:pic>
      <p:pic>
        <p:nvPicPr>
          <p:cNvPr id="136" name="Google Shape;136;p28"/>
          <p:cNvPicPr preferRelativeResize="0"/>
          <p:nvPr/>
        </p:nvPicPr>
        <p:blipFill rotWithShape="1">
          <a:blip r:embed="rId8">
            <a:alphaModFix/>
          </a:blip>
          <a:srcRect b="0" l="0" r="0" t="0"/>
          <a:stretch/>
        </p:blipFill>
        <p:spPr>
          <a:xfrm>
            <a:off x="4722738" y="1801100"/>
            <a:ext cx="1919700" cy="1743000"/>
          </a:xfrm>
          <a:prstGeom prst="rect">
            <a:avLst/>
          </a:prstGeom>
          <a:noFill/>
          <a:ln>
            <a:noFill/>
          </a:ln>
        </p:spPr>
      </p:pic>
      <p:pic>
        <p:nvPicPr>
          <p:cNvPr id="137" name="Google Shape;137;p28"/>
          <p:cNvPicPr preferRelativeResize="0"/>
          <p:nvPr/>
        </p:nvPicPr>
        <p:blipFill rotWithShape="1">
          <a:blip r:embed="rId9">
            <a:alphaModFix/>
          </a:blip>
          <a:srcRect b="0" l="0" r="0" t="0"/>
          <a:stretch/>
        </p:blipFill>
        <p:spPr>
          <a:xfrm>
            <a:off x="4722750" y="3710400"/>
            <a:ext cx="4099200" cy="1117500"/>
          </a:xfrm>
          <a:prstGeom prst="rect">
            <a:avLst/>
          </a:prstGeom>
          <a:noFill/>
          <a:ln>
            <a:noFill/>
          </a:ln>
        </p:spPr>
      </p:pic>
      <p:pic>
        <p:nvPicPr>
          <p:cNvPr id="138" name="Google Shape;138;p28"/>
          <p:cNvPicPr preferRelativeResize="0"/>
          <p:nvPr/>
        </p:nvPicPr>
        <p:blipFill rotWithShape="1">
          <a:blip r:embed="rId10">
            <a:alphaModFix/>
          </a:blip>
          <a:srcRect b="0" l="0" r="0" t="0"/>
          <a:stretch/>
        </p:blipFill>
        <p:spPr>
          <a:xfrm>
            <a:off x="6912600" y="1801775"/>
            <a:ext cx="1919700" cy="1743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9"/>
          <p:cNvSpPr txBox="1"/>
          <p:nvPr>
            <p:ph type="title"/>
          </p:nvPr>
        </p:nvSpPr>
        <p:spPr>
          <a:xfrm>
            <a:off x="311700" y="2611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oboto"/>
                <a:ea typeface="Roboto"/>
                <a:cs typeface="Roboto"/>
                <a:sym typeface="Roboto"/>
              </a:rPr>
              <a:t>Volunteer Service Hours</a:t>
            </a:r>
            <a:endParaRPr sz="3000">
              <a:latin typeface="Roboto"/>
              <a:ea typeface="Roboto"/>
              <a:cs typeface="Roboto"/>
              <a:sym typeface="Roboto"/>
            </a:endParaRPr>
          </a:p>
        </p:txBody>
      </p:sp>
      <p:sp>
        <p:nvSpPr>
          <p:cNvPr id="144" name="Google Shape;144;p29"/>
          <p:cNvSpPr txBox="1"/>
          <p:nvPr>
            <p:ph idx="1" type="body"/>
          </p:nvPr>
        </p:nvSpPr>
        <p:spPr>
          <a:xfrm>
            <a:off x="311700" y="887250"/>
            <a:ext cx="8043900" cy="981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0000"/>
                </a:solidFill>
                <a:latin typeface="Roboto"/>
                <a:ea typeface="Roboto"/>
                <a:cs typeface="Roboto"/>
                <a:sym typeface="Roboto"/>
              </a:rPr>
              <a:t>Requirement: 5 </a:t>
            </a:r>
            <a:r>
              <a:rPr lang="en" sz="2500">
                <a:solidFill>
                  <a:srgbClr val="000000"/>
                </a:solidFill>
                <a:latin typeface="Roboto"/>
                <a:ea typeface="Roboto"/>
                <a:cs typeface="Roboto"/>
                <a:sym typeface="Roboto"/>
              </a:rPr>
              <a:t>Hours by the end of the 1st Semester (January 17th), please send us an email with your hours</a:t>
            </a:r>
            <a:endParaRPr sz="2500">
              <a:solidFill>
                <a:srgbClr val="000000"/>
              </a:solidFill>
              <a:latin typeface="Roboto"/>
              <a:ea typeface="Roboto"/>
              <a:cs typeface="Roboto"/>
              <a:sym typeface="Roboto"/>
            </a:endParaRPr>
          </a:p>
        </p:txBody>
      </p:sp>
      <p:sp>
        <p:nvSpPr>
          <p:cNvPr id="145" name="Google Shape;145;p29"/>
          <p:cNvSpPr txBox="1"/>
          <p:nvPr>
            <p:ph type="title"/>
          </p:nvPr>
        </p:nvSpPr>
        <p:spPr>
          <a:xfrm>
            <a:off x="311700" y="18688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oboto"/>
                <a:ea typeface="Roboto"/>
                <a:cs typeface="Roboto"/>
                <a:sym typeface="Roboto"/>
              </a:rPr>
              <a:t>UNICEF Club </a:t>
            </a:r>
            <a:r>
              <a:rPr lang="en" sz="3000">
                <a:latin typeface="Roboto"/>
                <a:ea typeface="Roboto"/>
                <a:cs typeface="Roboto"/>
                <a:sym typeface="Roboto"/>
              </a:rPr>
              <a:t>Attendance</a:t>
            </a:r>
            <a:endParaRPr sz="3000">
              <a:latin typeface="Roboto"/>
              <a:ea typeface="Roboto"/>
              <a:cs typeface="Roboto"/>
              <a:sym typeface="Roboto"/>
            </a:endParaRPr>
          </a:p>
        </p:txBody>
      </p:sp>
      <p:sp>
        <p:nvSpPr>
          <p:cNvPr id="146" name="Google Shape;146;p29"/>
          <p:cNvSpPr txBox="1"/>
          <p:nvPr>
            <p:ph idx="1" type="body"/>
          </p:nvPr>
        </p:nvSpPr>
        <p:spPr>
          <a:xfrm>
            <a:off x="311700" y="2494950"/>
            <a:ext cx="8520600" cy="572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300">
                <a:solidFill>
                  <a:srgbClr val="000000"/>
                </a:solidFill>
                <a:latin typeface="Roboto"/>
                <a:ea typeface="Roboto"/>
                <a:cs typeface="Roboto"/>
                <a:sym typeface="Roboto"/>
              </a:rPr>
              <a:t>Email us ahead of time if you will be unable to attend a meeting</a:t>
            </a:r>
            <a:endParaRPr sz="2300">
              <a:solidFill>
                <a:srgbClr val="000000"/>
              </a:solidFill>
              <a:latin typeface="Roboto"/>
              <a:ea typeface="Roboto"/>
              <a:cs typeface="Roboto"/>
              <a:sym typeface="Roboto"/>
            </a:endParaRPr>
          </a:p>
        </p:txBody>
      </p:sp>
      <p:sp>
        <p:nvSpPr>
          <p:cNvPr id="147" name="Google Shape;147;p29"/>
          <p:cNvSpPr txBox="1"/>
          <p:nvPr>
            <p:ph idx="1" type="body"/>
          </p:nvPr>
        </p:nvSpPr>
        <p:spPr>
          <a:xfrm>
            <a:off x="101250" y="3194350"/>
            <a:ext cx="8941500" cy="1348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0000"/>
                </a:solidFill>
                <a:latin typeface="Roboto"/>
                <a:ea typeface="Roboto"/>
                <a:cs typeface="Roboto"/>
                <a:sym typeface="Roboto"/>
              </a:rPr>
              <a:t>You can see your total hours/attendance on the BWHS UNICEF Club Weebly Website via this link: (</a:t>
            </a:r>
            <a:r>
              <a:rPr lang="en" sz="2500" u="sng">
                <a:solidFill>
                  <a:schemeClr val="hlink"/>
                </a:solidFill>
                <a:latin typeface="Roboto"/>
                <a:ea typeface="Roboto"/>
                <a:cs typeface="Roboto"/>
                <a:sym typeface="Roboto"/>
                <a:hlinkClick r:id="rId3"/>
              </a:rPr>
              <a:t>https://briarwoodsunicef.weebly.com/hoursattendence.html</a:t>
            </a:r>
            <a:r>
              <a:rPr lang="en" sz="2500">
                <a:solidFill>
                  <a:srgbClr val="000000"/>
                </a:solidFill>
                <a:latin typeface="Roboto"/>
                <a:ea typeface="Roboto"/>
                <a:cs typeface="Roboto"/>
                <a:sym typeface="Roboto"/>
              </a:rPr>
              <a:t>)</a:t>
            </a:r>
            <a:endParaRPr sz="2500">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30"/>
          <p:cNvSpPr txBox="1"/>
          <p:nvPr>
            <p:ph type="title"/>
          </p:nvPr>
        </p:nvSpPr>
        <p:spPr>
          <a:xfrm>
            <a:off x="311700" y="272000"/>
            <a:ext cx="8520600" cy="62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Playfair Display"/>
              <a:buNone/>
            </a:pPr>
            <a:r>
              <a:rPr i="0" lang="en" sz="3000" u="none" cap="none" strike="noStrike">
                <a:solidFill>
                  <a:schemeClr val="dk1"/>
                </a:solidFill>
                <a:latin typeface="Roboto"/>
                <a:ea typeface="Roboto"/>
                <a:cs typeface="Roboto"/>
                <a:sym typeface="Roboto"/>
              </a:rPr>
              <a:t>Events  </a:t>
            </a:r>
            <a:endParaRPr sz="3000">
              <a:latin typeface="Roboto"/>
              <a:ea typeface="Roboto"/>
              <a:cs typeface="Roboto"/>
              <a:sym typeface="Roboto"/>
            </a:endParaRPr>
          </a:p>
        </p:txBody>
      </p:sp>
      <p:sp>
        <p:nvSpPr>
          <p:cNvPr id="153" name="Google Shape;153;p30"/>
          <p:cNvSpPr txBox="1"/>
          <p:nvPr>
            <p:ph idx="1" type="body"/>
          </p:nvPr>
        </p:nvSpPr>
        <p:spPr>
          <a:xfrm>
            <a:off x="311700" y="1142525"/>
            <a:ext cx="8520600" cy="253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2500">
                <a:solidFill>
                  <a:srgbClr val="000000"/>
                </a:solidFill>
                <a:latin typeface="Roboto"/>
                <a:ea typeface="Roboto"/>
                <a:cs typeface="Roboto"/>
                <a:sym typeface="Roboto"/>
              </a:rPr>
              <a:t>Advocate for UNICEF:</a:t>
            </a:r>
            <a:endParaRPr sz="2500">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t/>
            </a:r>
            <a:endParaRPr sz="1000">
              <a:solidFill>
                <a:srgbClr val="000000"/>
              </a:solidFill>
              <a:latin typeface="Roboto"/>
              <a:ea typeface="Roboto"/>
              <a:cs typeface="Roboto"/>
              <a:sym typeface="Roboto"/>
            </a:endParaRPr>
          </a:p>
          <a:p>
            <a:pPr indent="-387350" lvl="1" marL="914400" marR="0" rtl="0" algn="l">
              <a:lnSpc>
                <a:spcPct val="100000"/>
              </a:lnSpc>
              <a:spcBef>
                <a:spcPts val="0"/>
              </a:spcBef>
              <a:spcAft>
                <a:spcPts val="0"/>
              </a:spcAft>
              <a:buClr>
                <a:srgbClr val="000000"/>
              </a:buClr>
              <a:buSzPts val="2500"/>
              <a:buFont typeface="Roboto"/>
              <a:buChar char="○"/>
            </a:pPr>
            <a:r>
              <a:rPr lang="en" sz="2500">
                <a:solidFill>
                  <a:srgbClr val="000000"/>
                </a:solidFill>
                <a:latin typeface="Roboto"/>
                <a:ea typeface="Roboto"/>
                <a:cs typeface="Roboto"/>
                <a:sym typeface="Roboto"/>
              </a:rPr>
              <a:t>Each Petition = 1 Volunteer Service Hour</a:t>
            </a:r>
            <a:endParaRPr sz="2500">
              <a:solidFill>
                <a:srgbClr val="000000"/>
              </a:solidFill>
              <a:latin typeface="Roboto"/>
              <a:ea typeface="Roboto"/>
              <a:cs typeface="Roboto"/>
              <a:sym typeface="Roboto"/>
            </a:endParaRPr>
          </a:p>
          <a:p>
            <a:pPr indent="-387350" lvl="1" marL="914400" marR="0" rtl="0" algn="l">
              <a:lnSpc>
                <a:spcPct val="100000"/>
              </a:lnSpc>
              <a:spcBef>
                <a:spcPts val="0"/>
              </a:spcBef>
              <a:spcAft>
                <a:spcPts val="0"/>
              </a:spcAft>
              <a:buClr>
                <a:srgbClr val="000000"/>
              </a:buClr>
              <a:buSzPts val="2500"/>
              <a:buFont typeface="Roboto"/>
              <a:buChar char="○"/>
            </a:pPr>
            <a:r>
              <a:rPr lang="en" sz="2500">
                <a:solidFill>
                  <a:srgbClr val="000000"/>
                </a:solidFill>
                <a:latin typeface="Roboto"/>
                <a:ea typeface="Roboto"/>
                <a:cs typeface="Roboto"/>
                <a:sym typeface="Roboto"/>
              </a:rPr>
              <a:t>We will send the links via Remind/Email</a:t>
            </a:r>
            <a:endParaRPr sz="2500">
              <a:solidFill>
                <a:srgbClr val="000000"/>
              </a:solidFill>
              <a:latin typeface="Roboto"/>
              <a:ea typeface="Roboto"/>
              <a:cs typeface="Roboto"/>
              <a:sym typeface="Roboto"/>
            </a:endParaRPr>
          </a:p>
          <a:p>
            <a:pPr indent="-387350" lvl="1" marL="914400" marR="0" rtl="0" algn="l">
              <a:lnSpc>
                <a:spcPct val="100000"/>
              </a:lnSpc>
              <a:spcBef>
                <a:spcPts val="0"/>
              </a:spcBef>
              <a:spcAft>
                <a:spcPts val="0"/>
              </a:spcAft>
              <a:buClr>
                <a:srgbClr val="000000"/>
              </a:buClr>
              <a:buSzPts val="2500"/>
              <a:buFont typeface="Roboto"/>
              <a:buChar char="○"/>
            </a:pPr>
            <a:r>
              <a:rPr lang="en" sz="2500">
                <a:solidFill>
                  <a:srgbClr val="000000"/>
                </a:solidFill>
                <a:latin typeface="Roboto"/>
                <a:ea typeface="Roboto"/>
                <a:cs typeface="Roboto"/>
                <a:sym typeface="Roboto"/>
              </a:rPr>
              <a:t>Email us a screenshot of the confirmation link</a:t>
            </a:r>
            <a:endParaRPr sz="2500">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t/>
            </a:r>
            <a:endParaRPr sz="1000">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chemeClr val="dk2"/>
              </a:buClr>
              <a:buFont typeface="Lato"/>
              <a:buNone/>
            </a:pPr>
            <a:r>
              <a:rPr lang="en" sz="2500" u="sng">
                <a:solidFill>
                  <a:schemeClr val="hlink"/>
                </a:solidFill>
                <a:latin typeface="Roboto"/>
                <a:ea typeface="Roboto"/>
                <a:cs typeface="Roboto"/>
                <a:sym typeface="Roboto"/>
                <a:hlinkClick r:id="rId3"/>
              </a:rPr>
              <a:t>https://www.unicefusa.org/help/advocate</a:t>
            </a:r>
            <a:endParaRPr i="0" sz="2500" u="none" cap="none" strike="noStrike">
              <a:solidFill>
                <a:srgbClr val="00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31"/>
          <p:cNvSpPr txBox="1"/>
          <p:nvPr>
            <p:ph type="title"/>
          </p:nvPr>
        </p:nvSpPr>
        <p:spPr>
          <a:xfrm>
            <a:off x="311700" y="29370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oboto"/>
                <a:ea typeface="Roboto"/>
                <a:cs typeface="Roboto"/>
                <a:sym typeface="Roboto"/>
              </a:rPr>
              <a:t>January Meeting </a:t>
            </a:r>
            <a:r>
              <a:rPr lang="en" sz="3000">
                <a:latin typeface="Roboto"/>
                <a:ea typeface="Roboto"/>
                <a:cs typeface="Roboto"/>
                <a:sym typeface="Roboto"/>
              </a:rPr>
              <a:t>In-Club Activity (Page 31)</a:t>
            </a:r>
            <a:endParaRPr sz="3000">
              <a:latin typeface="Roboto"/>
              <a:ea typeface="Roboto"/>
              <a:cs typeface="Roboto"/>
              <a:sym typeface="Roboto"/>
            </a:endParaRPr>
          </a:p>
        </p:txBody>
      </p:sp>
      <p:sp>
        <p:nvSpPr>
          <p:cNvPr id="159" name="Google Shape;159;p31"/>
          <p:cNvSpPr txBox="1"/>
          <p:nvPr>
            <p:ph idx="1" type="body"/>
          </p:nvPr>
        </p:nvSpPr>
        <p:spPr>
          <a:xfrm>
            <a:off x="311713" y="1128500"/>
            <a:ext cx="8520600" cy="17520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000000"/>
              </a:buClr>
              <a:buSzPts val="1800"/>
              <a:buFont typeface="Roboto"/>
              <a:buChar char="●"/>
            </a:pPr>
            <a:r>
              <a:rPr lang="en">
                <a:solidFill>
                  <a:srgbClr val="000000"/>
                </a:solidFill>
                <a:latin typeface="Roboto"/>
                <a:ea typeface="Roboto"/>
                <a:cs typeface="Roboto"/>
                <a:sym typeface="Roboto"/>
              </a:rPr>
              <a:t>Child Trafficking Worksheet</a:t>
            </a:r>
            <a:endParaRPr>
              <a:solidFill>
                <a:srgbClr val="000000"/>
              </a:solidFill>
              <a:latin typeface="Roboto"/>
              <a:ea typeface="Roboto"/>
              <a:cs typeface="Roboto"/>
              <a:sym typeface="Roboto"/>
            </a:endParaRPr>
          </a:p>
          <a:p>
            <a:pPr indent="-342900" lvl="0" marL="457200" rtl="0" algn="l">
              <a:lnSpc>
                <a:spcPct val="100000"/>
              </a:lnSpc>
              <a:spcBef>
                <a:spcPts val="0"/>
              </a:spcBef>
              <a:spcAft>
                <a:spcPts val="0"/>
              </a:spcAft>
              <a:buClr>
                <a:srgbClr val="000000"/>
              </a:buClr>
              <a:buSzPts val="1800"/>
              <a:buFont typeface="Roboto"/>
              <a:buChar char="●"/>
            </a:pPr>
            <a:r>
              <a:rPr lang="en">
                <a:solidFill>
                  <a:srgbClr val="000000"/>
                </a:solidFill>
                <a:latin typeface="Roboto"/>
                <a:ea typeface="Roboto"/>
                <a:cs typeface="Roboto"/>
                <a:sym typeface="Roboto"/>
              </a:rPr>
              <a:t>Work in groups of 4-5 people</a:t>
            </a:r>
            <a:endParaRPr>
              <a:solidFill>
                <a:srgbClr val="000000"/>
              </a:solidFill>
              <a:latin typeface="Roboto"/>
              <a:ea typeface="Roboto"/>
              <a:cs typeface="Roboto"/>
              <a:sym typeface="Roboto"/>
            </a:endParaRPr>
          </a:p>
          <a:p>
            <a:pPr indent="-342900" lvl="0" marL="457200" rtl="0" algn="l">
              <a:lnSpc>
                <a:spcPct val="100000"/>
              </a:lnSpc>
              <a:spcBef>
                <a:spcPts val="0"/>
              </a:spcBef>
              <a:spcAft>
                <a:spcPts val="0"/>
              </a:spcAft>
              <a:buClr>
                <a:srgbClr val="000000"/>
              </a:buClr>
              <a:buSzPts val="1800"/>
              <a:buFont typeface="Roboto"/>
              <a:buChar char="●"/>
            </a:pPr>
            <a:r>
              <a:rPr lang="en">
                <a:solidFill>
                  <a:srgbClr val="000000"/>
                </a:solidFill>
                <a:latin typeface="Roboto"/>
                <a:ea typeface="Roboto"/>
                <a:cs typeface="Roboto"/>
                <a:sym typeface="Roboto"/>
              </a:rPr>
              <a:t>Write group members names at the top of the worksheet</a:t>
            </a:r>
            <a:endParaRPr>
              <a:solidFill>
                <a:srgbClr val="000000"/>
              </a:solidFill>
              <a:latin typeface="Roboto"/>
              <a:ea typeface="Roboto"/>
              <a:cs typeface="Roboto"/>
              <a:sym typeface="Roboto"/>
            </a:endParaRPr>
          </a:p>
          <a:p>
            <a:pPr indent="-342900" lvl="0" marL="457200" rtl="0" algn="l">
              <a:lnSpc>
                <a:spcPct val="100000"/>
              </a:lnSpc>
              <a:spcBef>
                <a:spcPts val="0"/>
              </a:spcBef>
              <a:spcAft>
                <a:spcPts val="0"/>
              </a:spcAft>
              <a:buClr>
                <a:srgbClr val="000000"/>
              </a:buClr>
              <a:buSzPts val="1800"/>
              <a:buFont typeface="Roboto"/>
              <a:buChar char="●"/>
            </a:pPr>
            <a:r>
              <a:rPr lang="en">
                <a:solidFill>
                  <a:srgbClr val="000000"/>
                </a:solidFill>
                <a:latin typeface="Roboto"/>
                <a:ea typeface="Roboto"/>
                <a:cs typeface="Roboto"/>
                <a:sym typeface="Roboto"/>
              </a:rPr>
              <a:t>Turn in worksheet by the end of the meeting for 0.5 hour for each member</a:t>
            </a:r>
            <a:endParaRPr>
              <a:solidFill>
                <a:srgbClr val="000000"/>
              </a:solidFill>
              <a:latin typeface="Roboto"/>
              <a:ea typeface="Roboto"/>
              <a:cs typeface="Roboto"/>
              <a:sym typeface="Roboto"/>
            </a:endParaRPr>
          </a:p>
          <a:p>
            <a:pPr indent="0" lvl="0" marL="0" rtl="0" algn="l">
              <a:lnSpc>
                <a:spcPct val="100000"/>
              </a:lnSpc>
              <a:spcBef>
                <a:spcPts val="1600"/>
              </a:spcBef>
              <a:spcAft>
                <a:spcPts val="0"/>
              </a:spcAft>
              <a:buNone/>
            </a:pPr>
            <a:r>
              <a:rPr lang="en" u="sng">
                <a:solidFill>
                  <a:srgbClr val="AF4345"/>
                </a:solidFill>
                <a:latin typeface="Roboto"/>
                <a:ea typeface="Roboto"/>
                <a:cs typeface="Roboto"/>
                <a:sym typeface="Roboto"/>
                <a:hlinkClick r:id="rId3"/>
              </a:rPr>
              <a:t>https://www.unicefusa.org/sites/default/files/6-8_Child_Trafficking_MS_2016.pdf</a:t>
            </a:r>
            <a:r>
              <a:rPr lang="en">
                <a:solidFill>
                  <a:srgbClr val="000000"/>
                </a:solidFill>
                <a:latin typeface="Roboto"/>
                <a:ea typeface="Roboto"/>
                <a:cs typeface="Roboto"/>
                <a:sym typeface="Roboto"/>
              </a:rPr>
              <a:t> </a:t>
            </a:r>
            <a:endParaRPr>
              <a:solidFill>
                <a:srgbClr val="000000"/>
              </a:solidFill>
              <a:latin typeface="Roboto"/>
              <a:ea typeface="Roboto"/>
              <a:cs typeface="Roboto"/>
              <a:sym typeface="Roboto"/>
            </a:endParaRPr>
          </a:p>
        </p:txBody>
      </p:sp>
      <p:pic>
        <p:nvPicPr>
          <p:cNvPr id="160" name="Google Shape;160;p31"/>
          <p:cNvPicPr preferRelativeResize="0"/>
          <p:nvPr/>
        </p:nvPicPr>
        <p:blipFill>
          <a:blip r:embed="rId4">
            <a:alphaModFix/>
          </a:blip>
          <a:stretch>
            <a:fillRect/>
          </a:stretch>
        </p:blipFill>
        <p:spPr>
          <a:xfrm>
            <a:off x="3127438" y="2975400"/>
            <a:ext cx="2889125" cy="1915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32"/>
          <p:cNvSpPr txBox="1"/>
          <p:nvPr/>
        </p:nvSpPr>
        <p:spPr>
          <a:xfrm>
            <a:off x="311700" y="289350"/>
            <a:ext cx="8520600" cy="100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000">
                <a:solidFill>
                  <a:srgbClr val="FF5722"/>
                </a:solidFill>
                <a:latin typeface="Proxima Nova"/>
                <a:ea typeface="Proxima Nova"/>
                <a:cs typeface="Proxima Nova"/>
                <a:sym typeface="Proxima Nova"/>
              </a:rPr>
              <a:t>Contact Us</a:t>
            </a:r>
            <a:endParaRPr b="1" sz="5000">
              <a:solidFill>
                <a:srgbClr val="FF5722"/>
              </a:solidFill>
              <a:latin typeface="Proxima Nova"/>
              <a:ea typeface="Proxima Nova"/>
              <a:cs typeface="Proxima Nova"/>
              <a:sym typeface="Proxima Nova"/>
            </a:endParaRPr>
          </a:p>
        </p:txBody>
      </p:sp>
      <p:sp>
        <p:nvSpPr>
          <p:cNvPr id="166" name="Google Shape;166;p32"/>
          <p:cNvSpPr txBox="1"/>
          <p:nvPr/>
        </p:nvSpPr>
        <p:spPr>
          <a:xfrm>
            <a:off x="281700" y="1764475"/>
            <a:ext cx="8580600" cy="2276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300"/>
              <a:t>Email: bwunicef@gmail.com</a:t>
            </a:r>
            <a:endParaRPr sz="3300"/>
          </a:p>
          <a:p>
            <a:pPr indent="0" lvl="0" marL="0" rtl="0" algn="ctr">
              <a:lnSpc>
                <a:spcPct val="100000"/>
              </a:lnSpc>
              <a:spcBef>
                <a:spcPts val="1600"/>
              </a:spcBef>
              <a:spcAft>
                <a:spcPts val="0"/>
              </a:spcAft>
              <a:buNone/>
            </a:pPr>
            <a:r>
              <a:rPr lang="en" sz="3300"/>
              <a:t>Remind: Text @bwunicef to 81010</a:t>
            </a:r>
            <a:endParaRPr sz="3300"/>
          </a:p>
          <a:p>
            <a:pPr indent="0" lvl="0" marL="0" rtl="0" algn="ctr">
              <a:lnSpc>
                <a:spcPct val="100000"/>
              </a:lnSpc>
              <a:spcBef>
                <a:spcPts val="1600"/>
              </a:spcBef>
              <a:spcAft>
                <a:spcPts val="0"/>
              </a:spcAft>
              <a:buNone/>
            </a:pPr>
            <a:r>
              <a:rPr lang="en" sz="3300"/>
              <a:t>Website: </a:t>
            </a:r>
            <a:r>
              <a:rPr lang="en" sz="3300" u="sng">
                <a:solidFill>
                  <a:srgbClr val="FF5722"/>
                </a:solidFill>
                <a:hlinkClick r:id="rId3"/>
              </a:rPr>
              <a:t>http://briarwoodsunicef.weebly.com/</a:t>
            </a:r>
            <a:r>
              <a:rPr lang="en" sz="3300"/>
              <a:t> </a:t>
            </a:r>
            <a:endParaRPr sz="3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3"/>
          <p:cNvSpPr txBox="1"/>
          <p:nvPr/>
        </p:nvSpPr>
        <p:spPr>
          <a:xfrm>
            <a:off x="464400" y="1125150"/>
            <a:ext cx="8215200" cy="289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500">
                <a:solidFill>
                  <a:srgbClr val="FF5722"/>
                </a:solidFill>
              </a:rPr>
              <a:t>Next BWHS UNICEF Club Meeting: Friday, </a:t>
            </a:r>
            <a:r>
              <a:rPr b="1" lang="en" sz="3500">
                <a:solidFill>
                  <a:srgbClr val="FF5722"/>
                </a:solidFill>
              </a:rPr>
              <a:t>February</a:t>
            </a:r>
            <a:r>
              <a:rPr b="1" lang="en" sz="3500">
                <a:solidFill>
                  <a:srgbClr val="FF5722"/>
                </a:solidFill>
              </a:rPr>
              <a:t> 8th at 8:40 AM</a:t>
            </a:r>
            <a:endParaRPr b="1" sz="3500">
              <a:solidFill>
                <a:srgbClr val="FF5722"/>
              </a:solidFill>
            </a:endParaRPr>
          </a:p>
          <a:p>
            <a:pPr indent="0" lvl="0" marL="0" rtl="0" algn="ctr">
              <a:spcBef>
                <a:spcPts val="0"/>
              </a:spcBef>
              <a:spcAft>
                <a:spcPts val="0"/>
              </a:spcAft>
              <a:buNone/>
            </a:pPr>
            <a:r>
              <a:t/>
            </a:r>
            <a:endParaRPr b="1" sz="3500">
              <a:solidFill>
                <a:srgbClr val="FF5722"/>
              </a:solidFill>
            </a:endParaRPr>
          </a:p>
          <a:p>
            <a:pPr indent="0" lvl="0" marL="0" rtl="0" algn="ctr">
              <a:spcBef>
                <a:spcPts val="0"/>
              </a:spcBef>
              <a:spcAft>
                <a:spcPts val="0"/>
              </a:spcAft>
              <a:buNone/>
            </a:pPr>
            <a:r>
              <a:rPr b="1" lang="en" sz="3500">
                <a:solidFill>
                  <a:srgbClr val="FF5722"/>
                </a:solidFill>
              </a:rPr>
              <a:t>This presentation can be found under the “Updates” tab on our website</a:t>
            </a:r>
            <a:endParaRPr b="1" sz="3500">
              <a:solidFill>
                <a:srgbClr val="FF572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