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Open Sans" panose="020B0604020202020204" charset="0"/>
      <p:regular r:id="rId13"/>
      <p:bold r:id="rId14"/>
      <p:italic r:id="rId15"/>
      <p:boldItalic r:id="rId16"/>
    </p:embeddedFont>
    <p:embeddedFont>
      <p:font typeface="Economica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52426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8847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300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2052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7048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574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4625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4674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9932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4240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034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efusa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briarwoodsunicef.weebly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riarwoodsunicef.weebly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7250" y="-166774"/>
            <a:ext cx="4549500" cy="34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951357" y="2904105"/>
            <a:ext cx="7241285" cy="2010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dirty="0">
                <a:solidFill>
                  <a:schemeClr val="lt1"/>
                </a:solidFill>
              </a:rPr>
              <a:t>Welcome to the BWHS UNICEF Club!</a:t>
            </a:r>
          </a:p>
          <a:p>
            <a:pPr lvl="0">
              <a:spcBef>
                <a:spcPts val="0"/>
              </a:spcBef>
              <a:buNone/>
            </a:pPr>
            <a:endParaRPr sz="3000" dirty="0">
              <a:solidFill>
                <a:schemeClr val="lt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 dirty="0">
                <a:solidFill>
                  <a:schemeClr val="lt1"/>
                </a:solidFill>
              </a:rPr>
              <a:t>Officers: Riya Verma, Sneha Gonuguntla, Sahil Gullapalli, and Smruti Shah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7884000" y="212150"/>
            <a:ext cx="1101000" cy="50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500">
                <a:solidFill>
                  <a:schemeClr val="lt1"/>
                </a:solidFill>
              </a:rPr>
              <a:t>9/8/17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66000" y="950850"/>
            <a:ext cx="8412000" cy="324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Next UNICEF Club Meeting: Friday, October 1</a:t>
            </a:r>
            <a:r>
              <a:rPr lang="en" sz="4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4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can be found under the “Updates” tab on our website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627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About UNICEF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60300" y="1147225"/>
            <a:ext cx="8423400" cy="27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high school club that partners with the U.S. Fund called UNICEF (United Nations International Children’s Emergency Fund), which helps support child survival in more than 150 countries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engage in a variety of activities, including setting up various community activities to raise money to donate to UNICEF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Becoming a member of an official UNICEF high school club is a great way to make an impact on UNICEF’s worldwide 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charitable </a:t>
            </a:r>
            <a:r>
              <a:rPr lang="en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218508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UNICEF</a:t>
            </a:r>
            <a:r>
              <a:rPr lang="en" sz="3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Worldwide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791208"/>
            <a:ext cx="8520600" cy="415937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70 years, across 190 countries and territories, UNICEF defends the rights of every child. They have created multiple programs on behalf of children worldwide.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UNICEF </a:t>
            </a:r>
            <a:r>
              <a:rPr lang="en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Programs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-"/>
            </a:pP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 protection and inclusion: UNICEF works to improve the policies and services that protect all children. We aim to make the world a safe and inclusive place for children to grow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-"/>
            </a:pP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 survival: Child mortality has decreased globally. UNICEF works to make sure solutions reach each and every child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-"/>
            </a:pP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Education: UNICEF believes that quality education is a right for all children, whether in the developing world or amidst conflict and crisis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53050" y="312825"/>
            <a:ext cx="8520600" cy="630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UNICEF Worldwide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35250" y="1029275"/>
            <a:ext cx="9073500" cy="349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3492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900">
                <a:solidFill>
                  <a:schemeClr val="dk1"/>
                </a:solidFill>
              </a:rPr>
              <a:t>UNICEF in emergencies: Wherever there is a crisis, UNICEF strives to reach children and families in the hardest hit regions to provide lifesaving resources</a:t>
            </a:r>
          </a:p>
          <a:p>
            <a:pPr marL="457200" lvl="0" indent="-3492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900">
                <a:solidFill>
                  <a:schemeClr val="dk1"/>
                </a:solidFill>
              </a:rPr>
              <a:t>Gender: UNICEF fights for the equal rights of women and girls, with their full participation in political, social and economic development around the world</a:t>
            </a:r>
          </a:p>
          <a:p>
            <a:pPr marL="457200" lvl="0" indent="-3492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900">
                <a:solidFill>
                  <a:schemeClr val="dk1"/>
                </a:solidFill>
              </a:rPr>
              <a:t>Innovation for children: UNICEF believes that the complex challenges children face can be met with innovative, creative solutions backed by their research</a:t>
            </a:r>
          </a:p>
          <a:p>
            <a:pPr marL="457200" lvl="0" indent="-3492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900">
                <a:solidFill>
                  <a:schemeClr val="dk1"/>
                </a:solidFill>
              </a:rPr>
              <a:t>Supply and logistics: UNICEF works to provide and transport critical medicine, aid and supplies to children who need them the most</a:t>
            </a:r>
          </a:p>
          <a:p>
            <a:pPr marL="457200" lvl="0" indent="-3492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900">
                <a:solidFill>
                  <a:schemeClr val="dk1"/>
                </a:solidFill>
              </a:rPr>
              <a:t>Research and analysis: UNICEF’s global programs and initiatives are grounded in rigorous research and thoughtful analysis. 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252200"/>
            <a:ext cx="8520600" cy="65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000" b="1">
                <a:latin typeface="Arial"/>
                <a:ea typeface="Arial"/>
                <a:cs typeface="Arial"/>
                <a:sym typeface="Arial"/>
              </a:rPr>
              <a:t>Club </a:t>
            </a:r>
            <a:r>
              <a:rPr lang="en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Goals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996000"/>
            <a:ext cx="8520600" cy="315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5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Educate high schoolers about the problems that children face a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 the world</a:t>
            </a:r>
          </a:p>
          <a:p>
            <a:pPr marL="457200" lvl="0" indent="-32385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 month we go over a different UNICEF monthly topic and find ways 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volunteer in our own community to 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support these </a:t>
            </a:r>
            <a:r>
              <a:rPr lang="en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causes</a:t>
            </a:r>
          </a:p>
          <a:p>
            <a:pPr marL="457200" lvl="0" indent="-32385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 sz="15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Raise money to aid UNICEF in providing health, education, and human rights resources to underprivileged children</a:t>
            </a:r>
          </a:p>
          <a:p>
            <a:pPr marL="457200" lvl="0" indent="-32385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 sz="15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Organize events such as 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Chipotle</a:t>
            </a:r>
            <a:r>
              <a:rPr lang="en" sz="15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night, 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information booths</a:t>
            </a:r>
            <a:r>
              <a:rPr lang="en" sz="15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coffee/hot cho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colate</a:t>
            </a:r>
            <a:r>
              <a:rPr lang="en" sz="15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sales, bake sales, and other events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</a:t>
            </a:r>
            <a:r>
              <a:rPr lang="en" sz="15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are always looking for suggestions!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</a:t>
            </a:r>
            <a:r>
              <a:rPr lang="en" sz="15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Members will be able to collect service hours for each event.  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65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000" b="1">
                <a:latin typeface="Arial"/>
                <a:ea typeface="Arial"/>
                <a:cs typeface="Arial"/>
                <a:sym typeface="Arial"/>
              </a:rPr>
              <a:t>UNICEF Club Membership </a:t>
            </a:r>
            <a:r>
              <a:rPr lang="en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Application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27050" y="1139200"/>
            <a:ext cx="8889900" cy="324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en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members must fill out an application, even if yo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u’</a:t>
            </a:r>
            <a:r>
              <a:rPr lang="en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returning member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All forms are due by next Friday (9/15/17) to Ms. Poni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Font typeface="Arial"/>
            </a:pPr>
            <a:r>
              <a:rPr lang="en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new members ONLY: Go to, </a:t>
            </a:r>
            <a:r>
              <a:rPr lang="en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http://www.unicefusa.org</a:t>
            </a:r>
            <a:r>
              <a:rPr lang="en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create an account and register as a member of the BWHS UNICEF C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lub</a:t>
            </a:r>
            <a:r>
              <a:rPr lang="en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</a:t>
            </a:r>
            <a:r>
              <a:rPr lang="en" sz="18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Follow the instructions on the membership application</a:t>
            </a:r>
          </a:p>
          <a:p>
            <a:pPr marL="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Extra applications can be found on our website, </a:t>
            </a:r>
            <a:r>
              <a:rPr lang="en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http://briarwoodsunicef.weebly.com/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6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000" b="1">
                <a:latin typeface="Arial"/>
                <a:ea typeface="Arial"/>
                <a:cs typeface="Arial"/>
                <a:sym typeface="Arial"/>
              </a:rPr>
              <a:t>Membership </a:t>
            </a:r>
            <a:r>
              <a:rPr lang="en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Dues (C</a:t>
            </a:r>
            <a:r>
              <a:rPr lang="en" sz="3000" b="1">
                <a:latin typeface="Arial"/>
                <a:ea typeface="Arial"/>
                <a:cs typeface="Arial"/>
                <a:sym typeface="Arial"/>
              </a:rPr>
              <a:t>ash or Check)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05750" y="1426800"/>
            <a:ext cx="7732500" cy="228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Dues are $20 for new members,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$10 for returning members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money goes towards organizing UNICEF Club events and buying awesome club T-shirts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Checks should be payable to BWHS UNICEF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Attendance Requirement: Only allowed 2 unexcused absences 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Hours Requirement: 4 UNICEF Club hours each semester 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627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000" b="1">
                <a:latin typeface="Arial"/>
                <a:ea typeface="Arial"/>
                <a:cs typeface="Arial"/>
                <a:sym typeface="Arial"/>
              </a:rPr>
              <a:t>Contact Us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42774" y="943225"/>
            <a:ext cx="7858451" cy="36981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Email: bwunicef@gmail.com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Twitter: @BWunicef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Remind: Text @bwunicef to 81010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Website: </a:t>
            </a:r>
            <a:r>
              <a:rPr lang="en" sz="3000" u="sng" dirty="0">
                <a:solidFill>
                  <a:schemeClr val="hlink"/>
                </a:solidFill>
                <a:latin typeface="+mj-lt"/>
                <a:ea typeface="Arial"/>
                <a:cs typeface="Arial"/>
                <a:sym typeface="Arial"/>
                <a:hlinkClick r:id="rId3"/>
              </a:rPr>
              <a:t>http://</a:t>
            </a:r>
            <a:r>
              <a:rPr lang="en" sz="3000" u="sng" dirty="0" smtClean="0">
                <a:solidFill>
                  <a:schemeClr val="hlink"/>
                </a:solidFill>
                <a:latin typeface="+mj-lt"/>
                <a:ea typeface="Arial"/>
                <a:cs typeface="Arial"/>
                <a:sym typeface="Arial"/>
                <a:hlinkClick r:id="rId3"/>
              </a:rPr>
              <a:t>briarwoodsunicef.weebly.com</a:t>
            </a:r>
            <a:r>
              <a:rPr lang="en" sz="3000" u="sng" dirty="0">
                <a:solidFill>
                  <a:schemeClr val="hlink"/>
                </a:solidFill>
                <a:latin typeface="+mj-lt"/>
                <a:ea typeface="Arial"/>
                <a:cs typeface="Arial"/>
                <a:sym typeface="Arial"/>
                <a:hlinkClick r:id="rId3"/>
              </a:rPr>
              <a:t>/</a:t>
            </a:r>
            <a:r>
              <a:rPr lang="en" sz="3000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 </a:t>
            </a:r>
            <a:endParaRPr lang="en" sz="3000" dirty="0" smtClean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None/>
            </a:pPr>
            <a:r>
              <a:rPr lang="en" sz="3000" b="1" dirty="0">
                <a:latin typeface="+mj-lt"/>
              </a:rPr>
              <a:t>Take a picture of this slide</a:t>
            </a:r>
            <a:r>
              <a:rPr lang="en" sz="3000" b="1" dirty="0" smtClean="0">
                <a:latin typeface="+mj-lt"/>
              </a:rPr>
              <a:t>!!!</a:t>
            </a:r>
            <a:endParaRPr lang="en" sz="3000" b="1" dirty="0">
              <a:latin typeface="+mj-lt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63300" y="1734700"/>
            <a:ext cx="8520600" cy="1244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7000" b="1">
                <a:latin typeface="Arial"/>
                <a:ea typeface="Arial"/>
                <a:cs typeface="Arial"/>
                <a:sym typeface="Arial"/>
              </a:rPr>
              <a:t>Questions?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On-screen Show (16:9)</PresentationFormat>
  <Paragraphs>54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Open Sans</vt:lpstr>
      <vt:lpstr>Economica</vt:lpstr>
      <vt:lpstr>Luxe</vt:lpstr>
      <vt:lpstr>PowerPoint Presentation</vt:lpstr>
      <vt:lpstr>About UNICEF</vt:lpstr>
      <vt:lpstr>UNICEF Worldwide</vt:lpstr>
      <vt:lpstr>UNICEF Worldwide</vt:lpstr>
      <vt:lpstr>Club Goals</vt:lpstr>
      <vt:lpstr>UNICEF Club Membership Application</vt:lpstr>
      <vt:lpstr>Membership Dues (Cash or Check)</vt:lpstr>
      <vt:lpstr>Contact Us</vt:lpstr>
      <vt:lpstr>Questions?</vt:lpstr>
      <vt:lpstr>Next UNICEF Club Meeting: Friday, October 13th  This presentation can be found under the “Updates” tab on our website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Sahil Gullapalli</cp:lastModifiedBy>
  <cp:revision>1</cp:revision>
  <dcterms:modified xsi:type="dcterms:W3CDTF">2017-09-11T04:12:01Z</dcterms:modified>
</cp:coreProperties>
</file>