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9144000" cy="5143500" type="screen16x9"/>
  <p:notesSz cx="6858000" cy="9144000"/>
  <p:embeddedFontLst>
    <p:embeddedFont>
      <p:font typeface="Playfair Display" panose="020B0604020202020204" charset="0"/>
      <p:regular r:id="rId13"/>
      <p:bold r:id="rId14"/>
      <p:italic r:id="rId15"/>
      <p:boldItalic r:id="rId16"/>
    </p:embeddedFont>
    <p:embeddedFont>
      <p:font typeface="Montserrat" panose="020B0604020202020204" charset="0"/>
      <p:regular r:id="rId17"/>
      <p:bold r:id="rId18"/>
      <p:italic r:id="rId19"/>
      <p:boldItalic r:id="rId20"/>
    </p:embeddedFont>
    <p:embeddedFont>
      <p:font typeface="Proxima Nova Semibold" panose="020B0604020202020204" charset="0"/>
      <p:regular r:id="rId21"/>
      <p:bold r:id="rId22"/>
      <p:boldItalic r:id="rId23"/>
    </p:embeddedFont>
    <p:embeddedFont>
      <p:font typeface="Oswald"/>
      <p:regular r:id="rId24"/>
      <p:bold r:id="rId25"/>
    </p:embeddedFont>
    <p:embeddedFont>
      <p:font typeface="Proxima Nova"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2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font" Target="fonts/font14.fntdata"/><Relationship Id="rId3" Type="http://schemas.openxmlformats.org/officeDocument/2006/relationships/slide" Target="slides/slide1.xml"/><Relationship Id="rId21" Type="http://schemas.openxmlformats.org/officeDocument/2006/relationships/font" Target="fonts/font9.fntdata"/><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font" Target="fonts/font17.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2.fntdata"/><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font" Target="fonts/font16.fntdata"/><Relationship Id="rId10" Type="http://schemas.openxmlformats.org/officeDocument/2006/relationships/slide" Target="slides/slide8.xml"/><Relationship Id="rId19" Type="http://schemas.openxmlformats.org/officeDocument/2006/relationships/font" Target="fonts/font7.fntdata"/><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font" Target="fonts/font15.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marL="0" marR="0" lvl="0" indent="0" algn="l" rtl="0">
              <a:spcBef>
                <a:spcPts val="0"/>
              </a:spcBef>
              <a:buChar char="●"/>
              <a:defRPr sz="1100" b="0" i="0" u="none" strike="noStrike" cap="none">
                <a:solidFill>
                  <a:schemeClr val="dk1"/>
                </a:solidFill>
                <a:latin typeface="Arial"/>
                <a:ea typeface="Arial"/>
                <a:cs typeface="Arial"/>
                <a:sym typeface="Arial"/>
              </a:defRPr>
            </a:lvl1pPr>
            <a:lvl2pPr marL="457200" marR="0" lvl="1" indent="0" algn="l" rtl="0">
              <a:spcBef>
                <a:spcPts val="0"/>
              </a:spcBef>
              <a:buChar char="○"/>
              <a:defRPr sz="1100" b="0" i="0" u="none" strike="noStrike" cap="none">
                <a:solidFill>
                  <a:schemeClr val="dk1"/>
                </a:solidFill>
                <a:latin typeface="Arial"/>
                <a:ea typeface="Arial"/>
                <a:cs typeface="Arial"/>
                <a:sym typeface="Arial"/>
              </a:defRPr>
            </a:lvl2pPr>
            <a:lvl3pPr marL="914400" marR="0" lvl="2" indent="0" algn="l" rtl="0">
              <a:spcBef>
                <a:spcPts val="0"/>
              </a:spcBef>
              <a:buChar char="■"/>
              <a:defRPr sz="1100" b="0" i="0" u="none" strike="noStrike" cap="none">
                <a:solidFill>
                  <a:schemeClr val="dk1"/>
                </a:solidFill>
                <a:latin typeface="Arial"/>
                <a:ea typeface="Arial"/>
                <a:cs typeface="Arial"/>
                <a:sym typeface="Arial"/>
              </a:defRPr>
            </a:lvl3pPr>
            <a:lvl4pPr marL="1371600" marR="0" lvl="3" indent="0" algn="l" rtl="0">
              <a:spcBef>
                <a:spcPts val="0"/>
              </a:spcBef>
              <a:buChar char="●"/>
              <a:defRPr sz="1100" b="0" i="0" u="none" strike="noStrike" cap="none">
                <a:solidFill>
                  <a:schemeClr val="dk1"/>
                </a:solidFill>
                <a:latin typeface="Arial"/>
                <a:ea typeface="Arial"/>
                <a:cs typeface="Arial"/>
                <a:sym typeface="Arial"/>
              </a:defRPr>
            </a:lvl4pPr>
            <a:lvl5pPr marL="1828800" marR="0" lvl="4" indent="0" algn="l" rtl="0">
              <a:spcBef>
                <a:spcPts val="0"/>
              </a:spcBef>
              <a:buChar char="○"/>
              <a:defRPr sz="1100" b="0" i="0" u="none" strike="noStrike" cap="none">
                <a:solidFill>
                  <a:schemeClr val="dk1"/>
                </a:solidFill>
                <a:latin typeface="Arial"/>
                <a:ea typeface="Arial"/>
                <a:cs typeface="Arial"/>
                <a:sym typeface="Arial"/>
              </a:defRPr>
            </a:lvl5pPr>
            <a:lvl6pPr marL="2286000" marR="0" lvl="5" indent="0" algn="l" rtl="0">
              <a:spcBef>
                <a:spcPts val="0"/>
              </a:spcBef>
              <a:buChar char="■"/>
              <a:defRPr sz="1100" b="0" i="0" u="none" strike="noStrike" cap="none">
                <a:solidFill>
                  <a:schemeClr val="dk1"/>
                </a:solidFill>
                <a:latin typeface="Arial"/>
                <a:ea typeface="Arial"/>
                <a:cs typeface="Arial"/>
                <a:sym typeface="Arial"/>
              </a:defRPr>
            </a:lvl6pPr>
            <a:lvl7pPr marL="2743200" marR="0" lvl="6" indent="0" algn="l" rtl="0">
              <a:spcBef>
                <a:spcPts val="0"/>
              </a:spcBef>
              <a:buChar char="●"/>
              <a:defRPr sz="1100" b="0" i="0" u="none" strike="noStrike" cap="none">
                <a:solidFill>
                  <a:schemeClr val="dk1"/>
                </a:solidFill>
                <a:latin typeface="Arial"/>
                <a:ea typeface="Arial"/>
                <a:cs typeface="Arial"/>
                <a:sym typeface="Arial"/>
              </a:defRPr>
            </a:lvl7pPr>
            <a:lvl8pPr marL="3200400" marR="0" lvl="7" indent="0" algn="l" rtl="0">
              <a:spcBef>
                <a:spcPts val="0"/>
              </a:spcBef>
              <a:buChar char="○"/>
              <a:defRPr sz="1100" b="0" i="0" u="none" strike="noStrike" cap="none">
                <a:solidFill>
                  <a:schemeClr val="dk1"/>
                </a:solidFill>
                <a:latin typeface="Arial"/>
                <a:ea typeface="Arial"/>
                <a:cs typeface="Arial"/>
                <a:sym typeface="Arial"/>
              </a:defRPr>
            </a:lvl8pPr>
            <a:lvl9pPr marL="3657600" marR="0" lvl="8" indent="0" algn="l" rtl="0">
              <a:spcBef>
                <a:spcPts val="0"/>
              </a:spcBef>
              <a:buChar char="■"/>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96136622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Tree>
    <p:extLst>
      <p:ext uri="{BB962C8B-B14F-4D97-AF65-F5344CB8AC3E}">
        <p14:creationId xmlns:p14="http://schemas.microsoft.com/office/powerpoint/2010/main" val="1292316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078441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82699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087674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258263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67236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Tree>
    <p:extLst>
      <p:ext uri="{BB962C8B-B14F-4D97-AF65-F5344CB8AC3E}">
        <p14:creationId xmlns:p14="http://schemas.microsoft.com/office/powerpoint/2010/main" val="723945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Tree>
    <p:extLst>
      <p:ext uri="{BB962C8B-B14F-4D97-AF65-F5344CB8AC3E}">
        <p14:creationId xmlns:p14="http://schemas.microsoft.com/office/powerpoint/2010/main" val="308756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Tree>
    <p:extLst>
      <p:ext uri="{BB962C8B-B14F-4D97-AF65-F5344CB8AC3E}">
        <p14:creationId xmlns:p14="http://schemas.microsoft.com/office/powerpoint/2010/main" val="3169456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4286250" y="0"/>
            <a:ext cx="72300" cy="5143499"/>
          </a:xfrm>
          <a:prstGeom prst="rect">
            <a:avLst/>
          </a:prstGeom>
          <a:solidFill>
            <a:schemeClr val="dk2"/>
          </a:solid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 name="Shape 11"/>
          <p:cNvSpPr/>
          <p:nvPr/>
        </p:nvSpPr>
        <p:spPr>
          <a:xfrm>
            <a:off x="4358475" y="0"/>
            <a:ext cx="3853199" cy="5143499"/>
          </a:xfrm>
          <a:prstGeom prst="rect">
            <a:avLst/>
          </a:prstGeom>
          <a:solidFill>
            <a:schemeClr val="accent5"/>
          </a:solid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2" name="Shape 12"/>
          <p:cNvSpPr txBox="1">
            <a:spLocks noGrp="1"/>
          </p:cNvSpPr>
          <p:nvPr>
            <p:ph type="ctrTitle"/>
          </p:nvPr>
        </p:nvSpPr>
        <p:spPr>
          <a:xfrm>
            <a:off x="344250" y="1403850"/>
            <a:ext cx="8455500" cy="2146800"/>
          </a:xfrm>
          <a:prstGeom prst="rect">
            <a:avLst/>
          </a:prstGeom>
          <a:solidFill>
            <a:srgbClr val="FFFFFF"/>
          </a:solid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dk2"/>
              </a:buClr>
              <a:buFont typeface="Playfair Display"/>
              <a:buNone/>
              <a:defRPr sz="6800" b="1" i="0" u="none" strike="noStrike" cap="none">
                <a:solidFill>
                  <a:schemeClr val="dk2"/>
                </a:solidFill>
                <a:latin typeface="Playfair Display"/>
                <a:ea typeface="Playfair Display"/>
                <a:cs typeface="Playfair Display"/>
                <a:sym typeface="Playfair Display"/>
              </a:defRPr>
            </a:lvl1pPr>
            <a:lvl2pPr lvl="1" indent="0" algn="ctr">
              <a:spcBef>
                <a:spcPts val="0"/>
              </a:spcBef>
              <a:buClr>
                <a:schemeClr val="dk2"/>
              </a:buClr>
              <a:buFont typeface="Playfair Display"/>
              <a:buNone/>
              <a:defRPr sz="6800" b="1">
                <a:solidFill>
                  <a:schemeClr val="dk2"/>
                </a:solidFill>
                <a:latin typeface="Playfair Display"/>
                <a:ea typeface="Playfair Display"/>
                <a:cs typeface="Playfair Display"/>
                <a:sym typeface="Playfair Display"/>
              </a:defRPr>
            </a:lvl2pPr>
            <a:lvl3pPr lvl="2" indent="0" algn="ctr">
              <a:spcBef>
                <a:spcPts val="0"/>
              </a:spcBef>
              <a:buClr>
                <a:schemeClr val="dk2"/>
              </a:buClr>
              <a:buFont typeface="Playfair Display"/>
              <a:buNone/>
              <a:defRPr sz="6800" b="1">
                <a:solidFill>
                  <a:schemeClr val="dk2"/>
                </a:solidFill>
                <a:latin typeface="Playfair Display"/>
                <a:ea typeface="Playfair Display"/>
                <a:cs typeface="Playfair Display"/>
                <a:sym typeface="Playfair Display"/>
              </a:defRPr>
            </a:lvl3pPr>
            <a:lvl4pPr lvl="3" indent="0" algn="ctr">
              <a:spcBef>
                <a:spcPts val="0"/>
              </a:spcBef>
              <a:buClr>
                <a:schemeClr val="dk2"/>
              </a:buClr>
              <a:buFont typeface="Playfair Display"/>
              <a:buNone/>
              <a:defRPr sz="6800" b="1">
                <a:solidFill>
                  <a:schemeClr val="dk2"/>
                </a:solidFill>
                <a:latin typeface="Playfair Display"/>
                <a:ea typeface="Playfair Display"/>
                <a:cs typeface="Playfair Display"/>
                <a:sym typeface="Playfair Display"/>
              </a:defRPr>
            </a:lvl4pPr>
            <a:lvl5pPr lvl="4" indent="0" algn="ctr">
              <a:spcBef>
                <a:spcPts val="0"/>
              </a:spcBef>
              <a:buClr>
                <a:schemeClr val="dk2"/>
              </a:buClr>
              <a:buFont typeface="Playfair Display"/>
              <a:buNone/>
              <a:defRPr sz="6800" b="1">
                <a:solidFill>
                  <a:schemeClr val="dk2"/>
                </a:solidFill>
                <a:latin typeface="Playfair Display"/>
                <a:ea typeface="Playfair Display"/>
                <a:cs typeface="Playfair Display"/>
                <a:sym typeface="Playfair Display"/>
              </a:defRPr>
            </a:lvl5pPr>
            <a:lvl6pPr lvl="5" indent="0" algn="ctr">
              <a:spcBef>
                <a:spcPts val="0"/>
              </a:spcBef>
              <a:buClr>
                <a:schemeClr val="dk2"/>
              </a:buClr>
              <a:buFont typeface="Playfair Display"/>
              <a:buNone/>
              <a:defRPr sz="6800" b="1">
                <a:solidFill>
                  <a:schemeClr val="dk2"/>
                </a:solidFill>
                <a:latin typeface="Playfair Display"/>
                <a:ea typeface="Playfair Display"/>
                <a:cs typeface="Playfair Display"/>
                <a:sym typeface="Playfair Display"/>
              </a:defRPr>
            </a:lvl6pPr>
            <a:lvl7pPr lvl="6" indent="0" algn="ctr">
              <a:spcBef>
                <a:spcPts val="0"/>
              </a:spcBef>
              <a:buClr>
                <a:schemeClr val="dk2"/>
              </a:buClr>
              <a:buFont typeface="Playfair Display"/>
              <a:buNone/>
              <a:defRPr sz="6800" b="1">
                <a:solidFill>
                  <a:schemeClr val="dk2"/>
                </a:solidFill>
                <a:latin typeface="Playfair Display"/>
                <a:ea typeface="Playfair Display"/>
                <a:cs typeface="Playfair Display"/>
                <a:sym typeface="Playfair Display"/>
              </a:defRPr>
            </a:lvl7pPr>
            <a:lvl8pPr lvl="7" indent="0" algn="ctr">
              <a:spcBef>
                <a:spcPts val="0"/>
              </a:spcBef>
              <a:buClr>
                <a:schemeClr val="dk2"/>
              </a:buClr>
              <a:buFont typeface="Playfair Display"/>
              <a:buNone/>
              <a:defRPr sz="6800" b="1">
                <a:solidFill>
                  <a:schemeClr val="dk2"/>
                </a:solidFill>
                <a:latin typeface="Playfair Display"/>
                <a:ea typeface="Playfair Display"/>
                <a:cs typeface="Playfair Display"/>
                <a:sym typeface="Playfair Display"/>
              </a:defRPr>
            </a:lvl8pPr>
            <a:lvl9pPr lvl="8" indent="0" algn="ctr">
              <a:spcBef>
                <a:spcPts val="0"/>
              </a:spcBef>
              <a:buClr>
                <a:schemeClr val="dk2"/>
              </a:buClr>
              <a:buFont typeface="Playfair Display"/>
              <a:buNone/>
              <a:defRPr sz="6800" b="1">
                <a:solidFill>
                  <a:schemeClr val="dk2"/>
                </a:solidFill>
                <a:latin typeface="Playfair Display"/>
                <a:ea typeface="Playfair Display"/>
                <a:cs typeface="Playfair Display"/>
                <a:sym typeface="Playfair Display"/>
              </a:defRPr>
            </a:lvl9pPr>
          </a:lstStyle>
          <a:p>
            <a:endParaRPr/>
          </a:p>
        </p:txBody>
      </p:sp>
      <p:sp>
        <p:nvSpPr>
          <p:cNvPr id="13" name="Shape 13"/>
          <p:cNvSpPr txBox="1">
            <a:spLocks noGrp="1"/>
          </p:cNvSpPr>
          <p:nvPr>
            <p:ph type="subTitle" idx="1"/>
          </p:nvPr>
        </p:nvSpPr>
        <p:spPr>
          <a:xfrm>
            <a:off x="344250" y="3550650"/>
            <a:ext cx="4910100" cy="577799"/>
          </a:xfrm>
          <a:prstGeom prst="rect">
            <a:avLst/>
          </a:prstGeom>
          <a:solidFill>
            <a:schemeClr val="dk2"/>
          </a:solid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lt1"/>
              </a:buClr>
              <a:buFont typeface="Montserrat"/>
              <a:buNone/>
              <a:defRPr sz="2400" b="1" i="0" u="none" strike="noStrike" cap="none">
                <a:solidFill>
                  <a:schemeClr val="lt1"/>
                </a:solidFill>
                <a:latin typeface="Montserrat"/>
                <a:ea typeface="Montserrat"/>
                <a:cs typeface="Montserrat"/>
                <a:sym typeface="Montserrat"/>
              </a:defRPr>
            </a:lvl1pPr>
            <a:lvl2pPr marL="457200" marR="0" lvl="1" indent="0" algn="l" rtl="0">
              <a:lnSpc>
                <a:spcPct val="100000"/>
              </a:lnSpc>
              <a:spcBef>
                <a:spcPts val="0"/>
              </a:spcBef>
              <a:spcAft>
                <a:spcPts val="0"/>
              </a:spcAft>
              <a:buClr>
                <a:schemeClr val="lt1"/>
              </a:buClr>
              <a:buFont typeface="Montserrat"/>
              <a:buNone/>
              <a:defRPr sz="2400" b="1" i="0" u="none" strike="noStrike" cap="none">
                <a:solidFill>
                  <a:schemeClr val="lt1"/>
                </a:solidFill>
                <a:latin typeface="Montserrat"/>
                <a:ea typeface="Montserrat"/>
                <a:cs typeface="Montserrat"/>
                <a:sym typeface="Montserrat"/>
              </a:defRPr>
            </a:lvl2pPr>
            <a:lvl3pPr marL="914400" marR="0" lvl="2" indent="0" algn="l" rtl="0">
              <a:lnSpc>
                <a:spcPct val="100000"/>
              </a:lnSpc>
              <a:spcBef>
                <a:spcPts val="0"/>
              </a:spcBef>
              <a:spcAft>
                <a:spcPts val="0"/>
              </a:spcAft>
              <a:buClr>
                <a:schemeClr val="lt1"/>
              </a:buClr>
              <a:buFont typeface="Montserrat"/>
              <a:buNone/>
              <a:defRPr sz="2400" b="1" i="0" u="none" strike="noStrike" cap="none">
                <a:solidFill>
                  <a:schemeClr val="lt1"/>
                </a:solidFill>
                <a:latin typeface="Montserrat"/>
                <a:ea typeface="Montserrat"/>
                <a:cs typeface="Montserrat"/>
                <a:sym typeface="Montserrat"/>
              </a:defRPr>
            </a:lvl3pPr>
            <a:lvl4pPr marL="1371600" marR="0" lvl="3" indent="0" algn="l" rtl="0">
              <a:lnSpc>
                <a:spcPct val="100000"/>
              </a:lnSpc>
              <a:spcBef>
                <a:spcPts val="0"/>
              </a:spcBef>
              <a:spcAft>
                <a:spcPts val="0"/>
              </a:spcAft>
              <a:buClr>
                <a:schemeClr val="lt1"/>
              </a:buClr>
              <a:buFont typeface="Montserrat"/>
              <a:buNone/>
              <a:defRPr sz="2400" b="1" i="0" u="none" strike="noStrike" cap="none">
                <a:solidFill>
                  <a:schemeClr val="lt1"/>
                </a:solidFill>
                <a:latin typeface="Montserrat"/>
                <a:ea typeface="Montserrat"/>
                <a:cs typeface="Montserrat"/>
                <a:sym typeface="Montserrat"/>
              </a:defRPr>
            </a:lvl4pPr>
            <a:lvl5pPr marL="1828800" marR="0" lvl="4" indent="0" algn="l" rtl="0">
              <a:lnSpc>
                <a:spcPct val="100000"/>
              </a:lnSpc>
              <a:spcBef>
                <a:spcPts val="0"/>
              </a:spcBef>
              <a:spcAft>
                <a:spcPts val="0"/>
              </a:spcAft>
              <a:buClr>
                <a:schemeClr val="lt1"/>
              </a:buClr>
              <a:buFont typeface="Montserrat"/>
              <a:buNone/>
              <a:defRPr sz="2400" b="1" i="0" u="none" strike="noStrike" cap="none">
                <a:solidFill>
                  <a:schemeClr val="lt1"/>
                </a:solidFill>
                <a:latin typeface="Montserrat"/>
                <a:ea typeface="Montserrat"/>
                <a:cs typeface="Montserrat"/>
                <a:sym typeface="Montserrat"/>
              </a:defRPr>
            </a:lvl5pPr>
            <a:lvl6pPr marL="2286000" marR="0" lvl="5" indent="0" algn="l" rtl="0">
              <a:lnSpc>
                <a:spcPct val="100000"/>
              </a:lnSpc>
              <a:spcBef>
                <a:spcPts val="0"/>
              </a:spcBef>
              <a:spcAft>
                <a:spcPts val="0"/>
              </a:spcAft>
              <a:buClr>
                <a:schemeClr val="lt1"/>
              </a:buClr>
              <a:buFont typeface="Montserrat"/>
              <a:buNone/>
              <a:defRPr sz="2400" b="1" i="0" u="none" strike="noStrike" cap="none">
                <a:solidFill>
                  <a:schemeClr val="lt1"/>
                </a:solidFill>
                <a:latin typeface="Montserrat"/>
                <a:ea typeface="Montserrat"/>
                <a:cs typeface="Montserrat"/>
                <a:sym typeface="Montserrat"/>
              </a:defRPr>
            </a:lvl6pPr>
            <a:lvl7pPr marL="2743200" marR="0" lvl="6" indent="0" algn="l" rtl="0">
              <a:lnSpc>
                <a:spcPct val="100000"/>
              </a:lnSpc>
              <a:spcBef>
                <a:spcPts val="0"/>
              </a:spcBef>
              <a:spcAft>
                <a:spcPts val="0"/>
              </a:spcAft>
              <a:buClr>
                <a:schemeClr val="lt1"/>
              </a:buClr>
              <a:buFont typeface="Montserrat"/>
              <a:buNone/>
              <a:defRPr sz="2400" b="1" i="0" u="none" strike="noStrike" cap="none">
                <a:solidFill>
                  <a:schemeClr val="lt1"/>
                </a:solidFill>
                <a:latin typeface="Montserrat"/>
                <a:ea typeface="Montserrat"/>
                <a:cs typeface="Montserrat"/>
                <a:sym typeface="Montserrat"/>
              </a:defRPr>
            </a:lvl7pPr>
            <a:lvl8pPr marL="3200400" marR="0" lvl="7" indent="0" algn="l" rtl="0">
              <a:lnSpc>
                <a:spcPct val="100000"/>
              </a:lnSpc>
              <a:spcBef>
                <a:spcPts val="0"/>
              </a:spcBef>
              <a:spcAft>
                <a:spcPts val="0"/>
              </a:spcAft>
              <a:buClr>
                <a:schemeClr val="lt1"/>
              </a:buClr>
              <a:buFont typeface="Montserrat"/>
              <a:buNone/>
              <a:defRPr sz="2400" b="1" i="0" u="none" strike="noStrike" cap="none">
                <a:solidFill>
                  <a:schemeClr val="lt1"/>
                </a:solidFill>
                <a:latin typeface="Montserrat"/>
                <a:ea typeface="Montserrat"/>
                <a:cs typeface="Montserrat"/>
                <a:sym typeface="Montserrat"/>
              </a:defRPr>
            </a:lvl8pPr>
            <a:lvl9pPr marL="3657600" marR="0" lvl="8" indent="0" algn="l" rtl="0">
              <a:lnSpc>
                <a:spcPct val="100000"/>
              </a:lnSpc>
              <a:spcBef>
                <a:spcPts val="0"/>
              </a:spcBef>
              <a:spcAft>
                <a:spcPts val="0"/>
              </a:spcAft>
              <a:buClr>
                <a:schemeClr val="lt1"/>
              </a:buClr>
              <a:buFont typeface="Montserrat"/>
              <a:buNone/>
              <a:defRPr sz="2400" b="1" i="0" u="none" strike="noStrike" cap="none">
                <a:solidFill>
                  <a:schemeClr val="lt1"/>
                </a:solidFill>
                <a:latin typeface="Montserrat"/>
                <a:ea typeface="Montserrat"/>
                <a:cs typeface="Montserrat"/>
                <a:sym typeface="Montserrat"/>
              </a:defRPr>
            </a:lvl9pPr>
          </a:lstStyle>
          <a:p>
            <a:endParaRPr/>
          </a:p>
        </p:txBody>
      </p:sp>
      <p:sp>
        <p:nvSpPr>
          <p:cNvPr id="14" name="Shape 14"/>
          <p:cNvSpPr txBox="1">
            <a:spLocks noGrp="1"/>
          </p:cNvSpPr>
          <p:nvPr>
            <p:ph type="sldNum" idx="12"/>
          </p:nvPr>
        </p:nvSpPr>
        <p:spPr>
          <a:xfrm>
            <a:off x="8497999" y="4688758"/>
            <a:ext cx="548699"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999925"/>
            <a:ext cx="8520599" cy="2146199"/>
          </a:xfrm>
          <a:prstGeom prst="rect">
            <a:avLst/>
          </a:prstGeom>
          <a:noFill/>
          <a:ln>
            <a:noFill/>
          </a:ln>
        </p:spPr>
        <p:txBody>
          <a:bodyPr wrap="square" lIns="91425" tIns="91425" rIns="91425" bIns="91425" anchor="b" anchorCtr="0"/>
          <a:lstStyle>
            <a:lvl1pPr marL="0" marR="0" lvl="0" indent="0" algn="ctr" rtl="0">
              <a:lnSpc>
                <a:spcPct val="100000"/>
              </a:lnSpc>
              <a:spcBef>
                <a:spcPts val="0"/>
              </a:spcBef>
              <a:spcAft>
                <a:spcPts val="0"/>
              </a:spcAft>
              <a:buClr>
                <a:schemeClr val="dk2"/>
              </a:buClr>
              <a:buFont typeface="Montserrat"/>
              <a:buNone/>
              <a:defRPr sz="14000" b="0" i="0" u="none" strike="noStrike" cap="none">
                <a:solidFill>
                  <a:schemeClr val="dk2"/>
                </a:solidFill>
                <a:latin typeface="Montserrat"/>
                <a:ea typeface="Montserrat"/>
                <a:cs typeface="Montserrat"/>
                <a:sym typeface="Montserrat"/>
              </a:defRPr>
            </a:lvl1pPr>
            <a:lvl2pPr lvl="1" indent="0" algn="ctr">
              <a:spcBef>
                <a:spcPts val="0"/>
              </a:spcBef>
              <a:buClr>
                <a:schemeClr val="dk2"/>
              </a:buClr>
              <a:buFont typeface="Montserrat"/>
              <a:buNone/>
              <a:defRPr sz="14000">
                <a:solidFill>
                  <a:schemeClr val="dk2"/>
                </a:solidFill>
                <a:latin typeface="Montserrat"/>
                <a:ea typeface="Montserrat"/>
                <a:cs typeface="Montserrat"/>
                <a:sym typeface="Montserrat"/>
              </a:defRPr>
            </a:lvl2pPr>
            <a:lvl3pPr lvl="2" indent="0" algn="ctr">
              <a:spcBef>
                <a:spcPts val="0"/>
              </a:spcBef>
              <a:buClr>
                <a:schemeClr val="dk2"/>
              </a:buClr>
              <a:buFont typeface="Montserrat"/>
              <a:buNone/>
              <a:defRPr sz="14000">
                <a:solidFill>
                  <a:schemeClr val="dk2"/>
                </a:solidFill>
                <a:latin typeface="Montserrat"/>
                <a:ea typeface="Montserrat"/>
                <a:cs typeface="Montserrat"/>
                <a:sym typeface="Montserrat"/>
              </a:defRPr>
            </a:lvl3pPr>
            <a:lvl4pPr lvl="3" indent="0" algn="ctr">
              <a:spcBef>
                <a:spcPts val="0"/>
              </a:spcBef>
              <a:buClr>
                <a:schemeClr val="dk2"/>
              </a:buClr>
              <a:buFont typeface="Montserrat"/>
              <a:buNone/>
              <a:defRPr sz="14000">
                <a:solidFill>
                  <a:schemeClr val="dk2"/>
                </a:solidFill>
                <a:latin typeface="Montserrat"/>
                <a:ea typeface="Montserrat"/>
                <a:cs typeface="Montserrat"/>
                <a:sym typeface="Montserrat"/>
              </a:defRPr>
            </a:lvl4pPr>
            <a:lvl5pPr lvl="4" indent="0" algn="ctr">
              <a:spcBef>
                <a:spcPts val="0"/>
              </a:spcBef>
              <a:buClr>
                <a:schemeClr val="dk2"/>
              </a:buClr>
              <a:buFont typeface="Montserrat"/>
              <a:buNone/>
              <a:defRPr sz="14000">
                <a:solidFill>
                  <a:schemeClr val="dk2"/>
                </a:solidFill>
                <a:latin typeface="Montserrat"/>
                <a:ea typeface="Montserrat"/>
                <a:cs typeface="Montserrat"/>
                <a:sym typeface="Montserrat"/>
              </a:defRPr>
            </a:lvl5pPr>
            <a:lvl6pPr lvl="5" indent="0" algn="ctr">
              <a:spcBef>
                <a:spcPts val="0"/>
              </a:spcBef>
              <a:buClr>
                <a:schemeClr val="dk2"/>
              </a:buClr>
              <a:buFont typeface="Montserrat"/>
              <a:buNone/>
              <a:defRPr sz="14000">
                <a:solidFill>
                  <a:schemeClr val="dk2"/>
                </a:solidFill>
                <a:latin typeface="Montserrat"/>
                <a:ea typeface="Montserrat"/>
                <a:cs typeface="Montserrat"/>
                <a:sym typeface="Montserrat"/>
              </a:defRPr>
            </a:lvl6pPr>
            <a:lvl7pPr lvl="6" indent="0" algn="ctr">
              <a:spcBef>
                <a:spcPts val="0"/>
              </a:spcBef>
              <a:buClr>
                <a:schemeClr val="dk2"/>
              </a:buClr>
              <a:buFont typeface="Montserrat"/>
              <a:buNone/>
              <a:defRPr sz="14000">
                <a:solidFill>
                  <a:schemeClr val="dk2"/>
                </a:solidFill>
                <a:latin typeface="Montserrat"/>
                <a:ea typeface="Montserrat"/>
                <a:cs typeface="Montserrat"/>
                <a:sym typeface="Montserrat"/>
              </a:defRPr>
            </a:lvl7pPr>
            <a:lvl8pPr lvl="7" indent="0" algn="ctr">
              <a:spcBef>
                <a:spcPts val="0"/>
              </a:spcBef>
              <a:buClr>
                <a:schemeClr val="dk2"/>
              </a:buClr>
              <a:buFont typeface="Montserrat"/>
              <a:buNone/>
              <a:defRPr sz="14000">
                <a:solidFill>
                  <a:schemeClr val="dk2"/>
                </a:solidFill>
                <a:latin typeface="Montserrat"/>
                <a:ea typeface="Montserrat"/>
                <a:cs typeface="Montserrat"/>
                <a:sym typeface="Montserrat"/>
              </a:defRPr>
            </a:lvl8pPr>
            <a:lvl9pPr lvl="8" indent="0" algn="ctr">
              <a:spcBef>
                <a:spcPts val="0"/>
              </a:spcBef>
              <a:buClr>
                <a:schemeClr val="dk2"/>
              </a:buClr>
              <a:buFont typeface="Montserrat"/>
              <a:buNone/>
              <a:defRPr sz="14000">
                <a:solidFill>
                  <a:schemeClr val="dk2"/>
                </a:solidFill>
                <a:latin typeface="Montserrat"/>
                <a:ea typeface="Montserrat"/>
                <a:cs typeface="Montserrat"/>
                <a:sym typeface="Montserrat"/>
              </a:defRPr>
            </a:lvl9pPr>
          </a:lstStyle>
          <a:p>
            <a:endParaRPr/>
          </a:p>
        </p:txBody>
      </p:sp>
      <p:sp>
        <p:nvSpPr>
          <p:cNvPr id="50" name="Shape 50"/>
          <p:cNvSpPr txBox="1">
            <a:spLocks noGrp="1"/>
          </p:cNvSpPr>
          <p:nvPr>
            <p:ph type="body" idx="1"/>
          </p:nvPr>
        </p:nvSpPr>
        <p:spPr>
          <a:xfrm>
            <a:off x="311700" y="3228425"/>
            <a:ext cx="8520599" cy="1300800"/>
          </a:xfrm>
          <a:prstGeom prst="rect">
            <a:avLst/>
          </a:prstGeom>
          <a:noFill/>
          <a:ln>
            <a:noFill/>
          </a:ln>
        </p:spPr>
        <p:txBody>
          <a:bodyPr wrap="square" lIns="91425" tIns="91425" rIns="91425" bIns="91425" anchor="t" anchorCtr="0"/>
          <a:lstStyle>
            <a:lvl1pPr marL="0" marR="0" lvl="0" indent="0" algn="ctr" rtl="0">
              <a:lnSpc>
                <a:spcPct val="115000"/>
              </a:lnSpc>
              <a:spcBef>
                <a:spcPts val="0"/>
              </a:spcBef>
              <a:spcAft>
                <a:spcPts val="1600"/>
              </a:spcAft>
              <a:buClr>
                <a:schemeClr val="dk2"/>
              </a:buClr>
              <a:buFont typeface="Playfair Display"/>
              <a:buNone/>
              <a:defRPr sz="1800" b="0" i="0" u="none" strike="noStrike" cap="none">
                <a:solidFill>
                  <a:schemeClr val="dk2"/>
                </a:solidFill>
                <a:latin typeface="Playfair Display"/>
                <a:ea typeface="Playfair Display"/>
                <a:cs typeface="Playfair Display"/>
                <a:sym typeface="Playfair Display"/>
              </a:defRPr>
            </a:lvl1pPr>
            <a:lvl2pPr marL="457200" marR="0" lvl="1" indent="0" algn="ctr"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2pPr>
            <a:lvl3pPr marL="914400" marR="0" lvl="2" indent="0" algn="ctr"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3pPr>
            <a:lvl4pPr marL="1371600" marR="0" lvl="3" indent="0" algn="ctr"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4pPr>
            <a:lvl5pPr marL="1828800" marR="0" lvl="4" indent="0" algn="ctr"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5pPr>
            <a:lvl6pPr marL="2286000" marR="0" lvl="5" indent="0" algn="ctr"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6pPr>
            <a:lvl7pPr marL="2743200" marR="0" lvl="6" indent="0" algn="ctr"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7pPr>
            <a:lvl8pPr marL="3200400" marR="0" lvl="7" indent="0" algn="ctr"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8pPr>
            <a:lvl9pPr marL="3657600" marR="0" lvl="8" indent="0" algn="ctr"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9pPr>
          </a:lstStyle>
          <a:p>
            <a:endParaRPr/>
          </a:p>
        </p:txBody>
      </p:sp>
      <p:sp>
        <p:nvSpPr>
          <p:cNvPr id="51" name="Shape 51"/>
          <p:cNvSpPr txBox="1">
            <a:spLocks noGrp="1"/>
          </p:cNvSpPr>
          <p:nvPr>
            <p:ph type="sldNum" idx="12"/>
          </p:nvPr>
        </p:nvSpPr>
        <p:spPr>
          <a:xfrm>
            <a:off x="8497999" y="4688758"/>
            <a:ext cx="548699"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699"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58"/>
        <p:cNvGrpSpPr/>
        <p:nvPr/>
      </p:nvGrpSpPr>
      <p:grpSpPr>
        <a:xfrm>
          <a:off x="0" y="0"/>
          <a:ext cx="0" cy="0"/>
          <a:chOff x="0" y="0"/>
          <a:chExt cx="0" cy="0"/>
        </a:xfrm>
      </p:grpSpPr>
      <p:cxnSp>
        <p:nvCxnSpPr>
          <p:cNvPr id="59" name="Shape 59"/>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60" name="Shape 60"/>
          <p:cNvSpPr txBox="1">
            <a:spLocks noGrp="1"/>
          </p:cNvSpPr>
          <p:nvPr>
            <p:ph type="ctrTitle"/>
          </p:nvPr>
        </p:nvSpPr>
        <p:spPr>
          <a:xfrm>
            <a:off x="510450" y="1257300"/>
            <a:ext cx="8123100" cy="1588500"/>
          </a:xfrm>
          <a:prstGeom prst="rect">
            <a:avLst/>
          </a:prstGeom>
        </p:spPr>
        <p:txBody>
          <a:bodyPr wrap="square" lIns="91425" tIns="91425" rIns="91425" bIns="91425" anchor="b" anchorCtr="0"/>
          <a:lstStyle>
            <a:lvl1pPr lvl="0" rtl="0">
              <a:spcBef>
                <a:spcPts val="0"/>
              </a:spcBef>
              <a:buClr>
                <a:schemeClr val="lt1"/>
              </a:buClr>
              <a:buSzPct val="100000"/>
              <a:defRPr sz="4800">
                <a:solidFill>
                  <a:schemeClr val="lt1"/>
                </a:solidFill>
              </a:defRPr>
            </a:lvl1pPr>
            <a:lvl2pPr lvl="1" rtl="0">
              <a:spcBef>
                <a:spcPts val="0"/>
              </a:spcBef>
              <a:buClr>
                <a:schemeClr val="lt1"/>
              </a:buClr>
              <a:buSzPct val="100000"/>
              <a:defRPr sz="4800">
                <a:solidFill>
                  <a:schemeClr val="lt1"/>
                </a:solidFill>
              </a:defRPr>
            </a:lvl2pPr>
            <a:lvl3pPr lvl="2" rtl="0">
              <a:spcBef>
                <a:spcPts val="0"/>
              </a:spcBef>
              <a:buClr>
                <a:schemeClr val="lt1"/>
              </a:buClr>
              <a:buSzPct val="100000"/>
              <a:defRPr sz="4800">
                <a:solidFill>
                  <a:schemeClr val="lt1"/>
                </a:solidFill>
              </a:defRPr>
            </a:lvl3pPr>
            <a:lvl4pPr lvl="3" rtl="0">
              <a:spcBef>
                <a:spcPts val="0"/>
              </a:spcBef>
              <a:buClr>
                <a:schemeClr val="lt1"/>
              </a:buClr>
              <a:buSzPct val="100000"/>
              <a:defRPr sz="4800">
                <a:solidFill>
                  <a:schemeClr val="lt1"/>
                </a:solidFill>
              </a:defRPr>
            </a:lvl4pPr>
            <a:lvl5pPr lvl="4" rtl="0">
              <a:spcBef>
                <a:spcPts val="0"/>
              </a:spcBef>
              <a:buClr>
                <a:schemeClr val="lt1"/>
              </a:buClr>
              <a:buSzPct val="100000"/>
              <a:defRPr sz="4800">
                <a:solidFill>
                  <a:schemeClr val="lt1"/>
                </a:solidFill>
              </a:defRPr>
            </a:lvl5pPr>
            <a:lvl6pPr lvl="5" rtl="0">
              <a:spcBef>
                <a:spcPts val="0"/>
              </a:spcBef>
              <a:buClr>
                <a:schemeClr val="lt1"/>
              </a:buClr>
              <a:buSzPct val="100000"/>
              <a:defRPr sz="4800">
                <a:solidFill>
                  <a:schemeClr val="lt1"/>
                </a:solidFill>
              </a:defRPr>
            </a:lvl6pPr>
            <a:lvl7pPr lvl="6" rtl="0">
              <a:spcBef>
                <a:spcPts val="0"/>
              </a:spcBef>
              <a:buClr>
                <a:schemeClr val="lt1"/>
              </a:buClr>
              <a:buSzPct val="100000"/>
              <a:defRPr sz="4800">
                <a:solidFill>
                  <a:schemeClr val="lt1"/>
                </a:solidFill>
              </a:defRPr>
            </a:lvl7pPr>
            <a:lvl8pPr lvl="7" rtl="0">
              <a:spcBef>
                <a:spcPts val="0"/>
              </a:spcBef>
              <a:buClr>
                <a:schemeClr val="lt1"/>
              </a:buClr>
              <a:buSzPct val="100000"/>
              <a:defRPr sz="4800">
                <a:solidFill>
                  <a:schemeClr val="lt1"/>
                </a:solidFill>
              </a:defRPr>
            </a:lvl8pPr>
            <a:lvl9pPr lvl="8" rtl="0">
              <a:spcBef>
                <a:spcPts val="0"/>
              </a:spcBef>
              <a:buClr>
                <a:schemeClr val="lt1"/>
              </a:buClr>
              <a:buSzPct val="100000"/>
              <a:defRPr sz="4800">
                <a:solidFill>
                  <a:schemeClr val="lt1"/>
                </a:solidFill>
              </a:defRPr>
            </a:lvl9pPr>
          </a:lstStyle>
          <a:p>
            <a:endParaRPr/>
          </a:p>
        </p:txBody>
      </p:sp>
      <p:sp>
        <p:nvSpPr>
          <p:cNvPr id="61" name="Shape 61"/>
          <p:cNvSpPr txBox="1">
            <a:spLocks noGrp="1"/>
          </p:cNvSpPr>
          <p:nvPr>
            <p:ph type="subTitle" idx="1"/>
          </p:nvPr>
        </p:nvSpPr>
        <p:spPr>
          <a:xfrm>
            <a:off x="510450" y="3182313"/>
            <a:ext cx="8123100" cy="630000"/>
          </a:xfrm>
          <a:prstGeom prst="rect">
            <a:avLst/>
          </a:prstGeom>
        </p:spPr>
        <p:txBody>
          <a:bodyPr wrap="square" lIns="91425" tIns="91425" rIns="91425" bIns="91425" anchor="t" anchorCtr="0"/>
          <a:lstStyle>
            <a:lvl1pPr lvl="0" rtl="0">
              <a:lnSpc>
                <a:spcPct val="100000"/>
              </a:lnSpc>
              <a:spcBef>
                <a:spcPts val="0"/>
              </a:spcBef>
              <a:spcAft>
                <a:spcPts val="0"/>
              </a:spcAft>
              <a:buClr>
                <a:schemeClr val="lt1"/>
              </a:buClr>
              <a:buSzPct val="100000"/>
              <a:buNone/>
              <a:defRPr sz="2400">
                <a:solidFill>
                  <a:schemeClr val="lt1"/>
                </a:solidFill>
              </a:defRPr>
            </a:lvl1pPr>
            <a:lvl2pPr lvl="1" rtl="0">
              <a:lnSpc>
                <a:spcPct val="100000"/>
              </a:lnSpc>
              <a:spcBef>
                <a:spcPts val="0"/>
              </a:spcBef>
              <a:spcAft>
                <a:spcPts val="0"/>
              </a:spcAft>
              <a:buClr>
                <a:schemeClr val="lt1"/>
              </a:buClr>
              <a:buSzPct val="100000"/>
              <a:buNone/>
              <a:defRPr sz="2400">
                <a:solidFill>
                  <a:schemeClr val="lt1"/>
                </a:solidFill>
              </a:defRPr>
            </a:lvl2pPr>
            <a:lvl3pPr lvl="2" rtl="0">
              <a:lnSpc>
                <a:spcPct val="100000"/>
              </a:lnSpc>
              <a:spcBef>
                <a:spcPts val="0"/>
              </a:spcBef>
              <a:spcAft>
                <a:spcPts val="0"/>
              </a:spcAft>
              <a:buClr>
                <a:schemeClr val="lt1"/>
              </a:buClr>
              <a:buSzPct val="100000"/>
              <a:buNone/>
              <a:defRPr sz="2400">
                <a:solidFill>
                  <a:schemeClr val="lt1"/>
                </a:solidFill>
              </a:defRPr>
            </a:lvl3pPr>
            <a:lvl4pPr lvl="3" rtl="0">
              <a:lnSpc>
                <a:spcPct val="100000"/>
              </a:lnSpc>
              <a:spcBef>
                <a:spcPts val="0"/>
              </a:spcBef>
              <a:spcAft>
                <a:spcPts val="0"/>
              </a:spcAft>
              <a:buClr>
                <a:schemeClr val="lt1"/>
              </a:buClr>
              <a:buSzPct val="100000"/>
              <a:buNone/>
              <a:defRPr sz="2400">
                <a:solidFill>
                  <a:schemeClr val="lt1"/>
                </a:solidFill>
              </a:defRPr>
            </a:lvl4pPr>
            <a:lvl5pPr lvl="4" rtl="0">
              <a:lnSpc>
                <a:spcPct val="100000"/>
              </a:lnSpc>
              <a:spcBef>
                <a:spcPts val="0"/>
              </a:spcBef>
              <a:spcAft>
                <a:spcPts val="0"/>
              </a:spcAft>
              <a:buClr>
                <a:schemeClr val="lt1"/>
              </a:buClr>
              <a:buSzPct val="100000"/>
              <a:buNone/>
              <a:defRPr sz="2400">
                <a:solidFill>
                  <a:schemeClr val="lt1"/>
                </a:solidFill>
              </a:defRPr>
            </a:lvl5pPr>
            <a:lvl6pPr lvl="5" rtl="0">
              <a:lnSpc>
                <a:spcPct val="100000"/>
              </a:lnSpc>
              <a:spcBef>
                <a:spcPts val="0"/>
              </a:spcBef>
              <a:spcAft>
                <a:spcPts val="0"/>
              </a:spcAft>
              <a:buClr>
                <a:schemeClr val="lt1"/>
              </a:buClr>
              <a:buSzPct val="100000"/>
              <a:buNone/>
              <a:defRPr sz="2400">
                <a:solidFill>
                  <a:schemeClr val="lt1"/>
                </a:solidFill>
              </a:defRPr>
            </a:lvl6pPr>
            <a:lvl7pPr lvl="6" rtl="0">
              <a:lnSpc>
                <a:spcPct val="100000"/>
              </a:lnSpc>
              <a:spcBef>
                <a:spcPts val="0"/>
              </a:spcBef>
              <a:spcAft>
                <a:spcPts val="0"/>
              </a:spcAft>
              <a:buClr>
                <a:schemeClr val="lt1"/>
              </a:buClr>
              <a:buSzPct val="100000"/>
              <a:buNone/>
              <a:defRPr sz="2400">
                <a:solidFill>
                  <a:schemeClr val="lt1"/>
                </a:solidFill>
              </a:defRPr>
            </a:lvl7pPr>
            <a:lvl8pPr lvl="7" rtl="0">
              <a:lnSpc>
                <a:spcPct val="100000"/>
              </a:lnSpc>
              <a:spcBef>
                <a:spcPts val="0"/>
              </a:spcBef>
              <a:spcAft>
                <a:spcPts val="0"/>
              </a:spcAft>
              <a:buClr>
                <a:schemeClr val="lt1"/>
              </a:buClr>
              <a:buSzPct val="100000"/>
              <a:buNone/>
              <a:defRPr sz="2400">
                <a:solidFill>
                  <a:schemeClr val="lt1"/>
                </a:solidFill>
              </a:defRPr>
            </a:lvl8pPr>
            <a:lvl9pPr lvl="8" rtl="0">
              <a:lnSpc>
                <a:spcPct val="100000"/>
              </a:lnSpc>
              <a:spcBef>
                <a:spcPts val="0"/>
              </a:spcBef>
              <a:spcAft>
                <a:spcPts val="0"/>
              </a:spcAft>
              <a:buClr>
                <a:schemeClr val="lt1"/>
              </a:buClr>
              <a:buSzPct val="100000"/>
              <a:buNone/>
              <a:defRPr sz="2400">
                <a:solidFill>
                  <a:schemeClr val="lt1"/>
                </a:solidFill>
              </a:defRPr>
            </a:lvl9pPr>
          </a:lstStyle>
          <a:p>
            <a:endParaRPr/>
          </a:p>
        </p:txBody>
      </p:sp>
      <p:sp>
        <p:nvSpPr>
          <p:cNvPr id="62" name="Shape 6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63"/>
        <p:cNvGrpSpPr/>
        <p:nvPr/>
      </p:nvGrpSpPr>
      <p:grpSpPr>
        <a:xfrm>
          <a:off x="0" y="0"/>
          <a:ext cx="0" cy="0"/>
          <a:chOff x="0" y="0"/>
          <a:chExt cx="0" cy="0"/>
        </a:xfrm>
      </p:grpSpPr>
      <p:cxnSp>
        <p:nvCxnSpPr>
          <p:cNvPr id="64" name="Shape 64"/>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65" name="Shape 65"/>
          <p:cNvSpPr txBox="1">
            <a:spLocks noGrp="1"/>
          </p:cNvSpPr>
          <p:nvPr>
            <p:ph type="title"/>
          </p:nvPr>
        </p:nvSpPr>
        <p:spPr>
          <a:xfrm>
            <a:off x="510450" y="2057400"/>
            <a:ext cx="8123100" cy="778800"/>
          </a:xfrm>
          <a:prstGeom prst="rect">
            <a:avLst/>
          </a:prstGeom>
        </p:spPr>
        <p:txBody>
          <a:bodyPr wrap="square" lIns="91425" tIns="91425" rIns="91425" bIns="91425" anchor="b" anchorCtr="0"/>
          <a:lstStyle>
            <a:lvl1pPr lvl="0" rtl="0">
              <a:spcBef>
                <a:spcPts val="0"/>
              </a:spcBef>
              <a:buClr>
                <a:schemeClr val="lt1"/>
              </a:buClr>
              <a:buSzPct val="100000"/>
              <a:defRPr sz="3600">
                <a:solidFill>
                  <a:schemeClr val="lt1"/>
                </a:solidFill>
              </a:defRPr>
            </a:lvl1pPr>
            <a:lvl2pPr lvl="1" rtl="0">
              <a:spcBef>
                <a:spcPts val="0"/>
              </a:spcBef>
              <a:buClr>
                <a:schemeClr val="lt1"/>
              </a:buClr>
              <a:buSzPct val="100000"/>
              <a:defRPr sz="3600">
                <a:solidFill>
                  <a:schemeClr val="lt1"/>
                </a:solidFill>
              </a:defRPr>
            </a:lvl2pPr>
            <a:lvl3pPr lvl="2" rtl="0">
              <a:spcBef>
                <a:spcPts val="0"/>
              </a:spcBef>
              <a:buClr>
                <a:schemeClr val="lt1"/>
              </a:buClr>
              <a:buSzPct val="100000"/>
              <a:defRPr sz="3600">
                <a:solidFill>
                  <a:schemeClr val="lt1"/>
                </a:solidFill>
              </a:defRPr>
            </a:lvl3pPr>
            <a:lvl4pPr lvl="3" rtl="0">
              <a:spcBef>
                <a:spcPts val="0"/>
              </a:spcBef>
              <a:buClr>
                <a:schemeClr val="lt1"/>
              </a:buClr>
              <a:buSzPct val="100000"/>
              <a:defRPr sz="3600">
                <a:solidFill>
                  <a:schemeClr val="lt1"/>
                </a:solidFill>
              </a:defRPr>
            </a:lvl4pPr>
            <a:lvl5pPr lvl="4" rtl="0">
              <a:spcBef>
                <a:spcPts val="0"/>
              </a:spcBef>
              <a:buClr>
                <a:schemeClr val="lt1"/>
              </a:buClr>
              <a:buSzPct val="100000"/>
              <a:defRPr sz="3600">
                <a:solidFill>
                  <a:schemeClr val="lt1"/>
                </a:solidFill>
              </a:defRPr>
            </a:lvl5pPr>
            <a:lvl6pPr lvl="5" rtl="0">
              <a:spcBef>
                <a:spcPts val="0"/>
              </a:spcBef>
              <a:buClr>
                <a:schemeClr val="lt1"/>
              </a:buClr>
              <a:buSzPct val="100000"/>
              <a:defRPr sz="3600">
                <a:solidFill>
                  <a:schemeClr val="lt1"/>
                </a:solidFill>
              </a:defRPr>
            </a:lvl6pPr>
            <a:lvl7pPr lvl="6" rtl="0">
              <a:spcBef>
                <a:spcPts val="0"/>
              </a:spcBef>
              <a:buClr>
                <a:schemeClr val="lt1"/>
              </a:buClr>
              <a:buSzPct val="100000"/>
              <a:defRPr sz="3600">
                <a:solidFill>
                  <a:schemeClr val="lt1"/>
                </a:solidFill>
              </a:defRPr>
            </a:lvl7pPr>
            <a:lvl8pPr lvl="7" rtl="0">
              <a:spcBef>
                <a:spcPts val="0"/>
              </a:spcBef>
              <a:buClr>
                <a:schemeClr val="lt1"/>
              </a:buClr>
              <a:buSzPct val="100000"/>
              <a:defRPr sz="3600">
                <a:solidFill>
                  <a:schemeClr val="lt1"/>
                </a:solidFill>
              </a:defRPr>
            </a:lvl8pPr>
            <a:lvl9pPr lvl="8" rtl="0">
              <a:spcBef>
                <a:spcPts val="0"/>
              </a:spcBef>
              <a:buClr>
                <a:schemeClr val="lt1"/>
              </a:buClr>
              <a:buSzPct val="100000"/>
              <a:defRPr sz="3600">
                <a:solidFill>
                  <a:schemeClr val="lt1"/>
                </a:solidFill>
              </a:defRPr>
            </a:lvl9pPr>
          </a:lstStyle>
          <a:p>
            <a:endParaRPr/>
          </a:p>
        </p:txBody>
      </p:sp>
      <p:sp>
        <p:nvSpPr>
          <p:cNvPr id="66" name="Shape 66"/>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7"/>
        <p:cNvGrpSpPr/>
        <p:nvPr/>
      </p:nvGrpSpPr>
      <p:grpSpPr>
        <a:xfrm>
          <a:off x="0" y="0"/>
          <a:ext cx="0" cy="0"/>
          <a:chOff x="0" y="0"/>
          <a:chExt cx="0" cy="0"/>
        </a:xfrm>
      </p:grpSpPr>
      <p:sp>
        <p:nvSpPr>
          <p:cNvPr id="68" name="Shape 68"/>
          <p:cNvSpPr/>
          <p:nvPr/>
        </p:nvSpPr>
        <p:spPr>
          <a:xfrm>
            <a:off x="0" y="5045700"/>
            <a:ext cx="9144000" cy="9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69" name="Shape 69"/>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0" name="Shape 70"/>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1" name="Shape 7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75" name="Shape 75"/>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76" name="Shape 76"/>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9" name="Shape 7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82" name="Shape 82"/>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83" name="Shape 8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90250" y="526350"/>
            <a:ext cx="5797500" cy="4090800"/>
          </a:xfrm>
          <a:prstGeom prst="rect">
            <a:avLst/>
          </a:prstGeom>
        </p:spPr>
        <p:txBody>
          <a:bodyPr wrap="square"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86" name="Shape 86"/>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87"/>
        <p:cNvGrpSpPr/>
        <p:nvPr/>
      </p:nvGrpSpPr>
      <p:grpSpPr>
        <a:xfrm>
          <a:off x="0" y="0"/>
          <a:ext cx="0" cy="0"/>
          <a:chOff x="0" y="0"/>
          <a:chExt cx="0" cy="0"/>
        </a:xfrm>
      </p:grpSpPr>
      <p:sp>
        <p:nvSpPr>
          <p:cNvPr id="88" name="Shape 88"/>
          <p:cNvSpPr/>
          <p:nvPr/>
        </p:nvSpPr>
        <p:spPr>
          <a:xfrm>
            <a:off x="4572000" y="75"/>
            <a:ext cx="4572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cxnSp>
        <p:nvCxnSpPr>
          <p:cNvPr id="89" name="Shape 89"/>
          <p:cNvCxnSpPr/>
          <p:nvPr/>
        </p:nvCxnSpPr>
        <p:spPr>
          <a:xfrm>
            <a:off x="5029675" y="4495500"/>
            <a:ext cx="468300" cy="0"/>
          </a:xfrm>
          <a:prstGeom prst="straightConnector1">
            <a:avLst/>
          </a:prstGeom>
          <a:noFill/>
          <a:ln w="19050" cap="flat" cmpd="sng">
            <a:solidFill>
              <a:schemeClr val="lt2"/>
            </a:solidFill>
            <a:prstDash val="solid"/>
            <a:round/>
            <a:headEnd type="none" w="med" len="med"/>
            <a:tailEnd type="none" w="med" len="med"/>
          </a:ln>
        </p:spPr>
      </p:cxnSp>
      <p:sp>
        <p:nvSpPr>
          <p:cNvPr id="90" name="Shape 90"/>
          <p:cNvSpPr txBox="1">
            <a:spLocks noGrp="1"/>
          </p:cNvSpPr>
          <p:nvPr>
            <p:ph type="title"/>
          </p:nvPr>
        </p:nvSpPr>
        <p:spPr>
          <a:xfrm>
            <a:off x="265500" y="1205825"/>
            <a:ext cx="4045200" cy="1509600"/>
          </a:xfrm>
          <a:prstGeom prst="rect">
            <a:avLst/>
          </a:prstGeom>
        </p:spPr>
        <p:txBody>
          <a:bodyPr wrap="square"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91" name="Shape 91"/>
          <p:cNvSpPr txBox="1">
            <a:spLocks noGrp="1"/>
          </p:cNvSpPr>
          <p:nvPr>
            <p:ph type="subTitle" idx="1"/>
          </p:nvPr>
        </p:nvSpPr>
        <p:spPr>
          <a:xfrm>
            <a:off x="265500" y="2769001"/>
            <a:ext cx="4045200" cy="1345500"/>
          </a:xfrm>
          <a:prstGeom prst="rect">
            <a:avLst/>
          </a:prstGeom>
        </p:spPr>
        <p:txBody>
          <a:bodyPr wrap="square"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92" name="Shape 92"/>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a:p>
        </p:txBody>
      </p:sp>
      <p:sp>
        <p:nvSpPr>
          <p:cNvPr id="93" name="Shape 9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11700" y="445025"/>
            <a:ext cx="8520599" cy="57269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2"/>
              </a:buClr>
              <a:buFont typeface="Oswald"/>
              <a:buNone/>
              <a:defRPr sz="3000" b="0" i="0" u="none" strike="noStrike" cap="none">
                <a:solidFill>
                  <a:schemeClr val="dk2"/>
                </a:solidFill>
                <a:latin typeface="Oswald"/>
                <a:ea typeface="Oswald"/>
                <a:cs typeface="Oswald"/>
                <a:sym typeface="Oswald"/>
              </a:defRPr>
            </a:lvl1pPr>
            <a:lvl2pPr lvl="1" indent="0">
              <a:spcBef>
                <a:spcPts val="0"/>
              </a:spcBef>
              <a:buClr>
                <a:schemeClr val="dk2"/>
              </a:buClr>
              <a:buFont typeface="Oswald"/>
              <a:buNone/>
              <a:defRPr sz="3000">
                <a:solidFill>
                  <a:schemeClr val="dk2"/>
                </a:solidFill>
                <a:latin typeface="Oswald"/>
                <a:ea typeface="Oswald"/>
                <a:cs typeface="Oswald"/>
                <a:sym typeface="Oswald"/>
              </a:defRPr>
            </a:lvl2pPr>
            <a:lvl3pPr lvl="2" indent="0">
              <a:spcBef>
                <a:spcPts val="0"/>
              </a:spcBef>
              <a:buClr>
                <a:schemeClr val="dk2"/>
              </a:buClr>
              <a:buFont typeface="Oswald"/>
              <a:buNone/>
              <a:defRPr sz="3000">
                <a:solidFill>
                  <a:schemeClr val="dk2"/>
                </a:solidFill>
                <a:latin typeface="Oswald"/>
                <a:ea typeface="Oswald"/>
                <a:cs typeface="Oswald"/>
                <a:sym typeface="Oswald"/>
              </a:defRPr>
            </a:lvl3pPr>
            <a:lvl4pPr lvl="3" indent="0">
              <a:spcBef>
                <a:spcPts val="0"/>
              </a:spcBef>
              <a:buClr>
                <a:schemeClr val="dk2"/>
              </a:buClr>
              <a:buFont typeface="Oswald"/>
              <a:buNone/>
              <a:defRPr sz="3000">
                <a:solidFill>
                  <a:schemeClr val="dk2"/>
                </a:solidFill>
                <a:latin typeface="Oswald"/>
                <a:ea typeface="Oswald"/>
                <a:cs typeface="Oswald"/>
                <a:sym typeface="Oswald"/>
              </a:defRPr>
            </a:lvl4pPr>
            <a:lvl5pPr lvl="4" indent="0">
              <a:spcBef>
                <a:spcPts val="0"/>
              </a:spcBef>
              <a:buClr>
                <a:schemeClr val="dk2"/>
              </a:buClr>
              <a:buFont typeface="Oswald"/>
              <a:buNone/>
              <a:defRPr sz="3000">
                <a:solidFill>
                  <a:schemeClr val="dk2"/>
                </a:solidFill>
                <a:latin typeface="Oswald"/>
                <a:ea typeface="Oswald"/>
                <a:cs typeface="Oswald"/>
                <a:sym typeface="Oswald"/>
              </a:defRPr>
            </a:lvl5pPr>
            <a:lvl6pPr lvl="5" indent="0">
              <a:spcBef>
                <a:spcPts val="0"/>
              </a:spcBef>
              <a:buClr>
                <a:schemeClr val="dk2"/>
              </a:buClr>
              <a:buFont typeface="Oswald"/>
              <a:buNone/>
              <a:defRPr sz="3000">
                <a:solidFill>
                  <a:schemeClr val="dk2"/>
                </a:solidFill>
                <a:latin typeface="Oswald"/>
                <a:ea typeface="Oswald"/>
                <a:cs typeface="Oswald"/>
                <a:sym typeface="Oswald"/>
              </a:defRPr>
            </a:lvl6pPr>
            <a:lvl7pPr lvl="6" indent="0">
              <a:spcBef>
                <a:spcPts val="0"/>
              </a:spcBef>
              <a:buClr>
                <a:schemeClr val="dk2"/>
              </a:buClr>
              <a:buFont typeface="Oswald"/>
              <a:buNone/>
              <a:defRPr sz="3000">
                <a:solidFill>
                  <a:schemeClr val="dk2"/>
                </a:solidFill>
                <a:latin typeface="Oswald"/>
                <a:ea typeface="Oswald"/>
                <a:cs typeface="Oswald"/>
                <a:sym typeface="Oswald"/>
              </a:defRPr>
            </a:lvl7pPr>
            <a:lvl8pPr lvl="7" indent="0">
              <a:spcBef>
                <a:spcPts val="0"/>
              </a:spcBef>
              <a:buClr>
                <a:schemeClr val="dk2"/>
              </a:buClr>
              <a:buFont typeface="Oswald"/>
              <a:buNone/>
              <a:defRPr sz="3000">
                <a:solidFill>
                  <a:schemeClr val="dk2"/>
                </a:solidFill>
                <a:latin typeface="Oswald"/>
                <a:ea typeface="Oswald"/>
                <a:cs typeface="Oswald"/>
                <a:sym typeface="Oswald"/>
              </a:defRPr>
            </a:lvl8pPr>
            <a:lvl9pPr lvl="8" indent="0">
              <a:spcBef>
                <a:spcPts val="0"/>
              </a:spcBef>
              <a:buClr>
                <a:schemeClr val="dk2"/>
              </a:buClr>
              <a:buFont typeface="Oswald"/>
              <a:buNone/>
              <a:defRPr sz="3000">
                <a:solidFill>
                  <a:schemeClr val="dk2"/>
                </a:solidFill>
                <a:latin typeface="Oswald"/>
                <a:ea typeface="Oswald"/>
                <a:cs typeface="Oswald"/>
                <a:sym typeface="Oswald"/>
              </a:defRPr>
            </a:lvl9pPr>
          </a:lstStyle>
          <a:p>
            <a:endParaRPr/>
          </a:p>
        </p:txBody>
      </p:sp>
      <p:sp>
        <p:nvSpPr>
          <p:cNvPr id="17" name="Shape 17"/>
          <p:cNvSpPr txBox="1">
            <a:spLocks noGrp="1"/>
          </p:cNvSpPr>
          <p:nvPr>
            <p:ph type="body" idx="1"/>
          </p:nvPr>
        </p:nvSpPr>
        <p:spPr>
          <a:xfrm>
            <a:off x="311700" y="1234050"/>
            <a:ext cx="3999899" cy="3334800"/>
          </a:xfrm>
          <a:prstGeom prst="rect">
            <a:avLst/>
          </a:prstGeom>
          <a:noFill/>
          <a:ln>
            <a:noFill/>
          </a:ln>
        </p:spPr>
        <p:txBody>
          <a:bodyPr wrap="square" lIns="91425" tIns="91425" rIns="91425" bIns="91425" anchor="t" anchorCtr="0"/>
          <a:lstStyle>
            <a:lvl1pPr marL="0" marR="0" lvl="0"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1pPr>
            <a:lvl2pPr marL="457200" marR="0" lvl="1"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2pPr>
            <a:lvl3pPr marL="914400" marR="0" lvl="2"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3pPr>
            <a:lvl4pPr marL="1371600" marR="0" lvl="3"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4pPr>
            <a:lvl5pPr marL="1828800" marR="0" lvl="4"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5pPr>
            <a:lvl6pPr marL="2286000" marR="0" lvl="5"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6pPr>
            <a:lvl7pPr marL="2743200" marR="0" lvl="6"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7pPr>
            <a:lvl8pPr marL="3200400" marR="0" lvl="7"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8pPr>
            <a:lvl9pPr marL="3657600" marR="0" lvl="8"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9pPr>
          </a:lstStyle>
          <a:p>
            <a:endParaRPr/>
          </a:p>
        </p:txBody>
      </p:sp>
      <p:sp>
        <p:nvSpPr>
          <p:cNvPr id="18" name="Shape 18"/>
          <p:cNvSpPr txBox="1">
            <a:spLocks noGrp="1"/>
          </p:cNvSpPr>
          <p:nvPr>
            <p:ph type="body" idx="2"/>
          </p:nvPr>
        </p:nvSpPr>
        <p:spPr>
          <a:xfrm>
            <a:off x="4832400" y="1234050"/>
            <a:ext cx="3999899" cy="3334800"/>
          </a:xfrm>
          <a:prstGeom prst="rect">
            <a:avLst/>
          </a:prstGeom>
          <a:noFill/>
          <a:ln>
            <a:noFill/>
          </a:ln>
        </p:spPr>
        <p:txBody>
          <a:bodyPr wrap="square" lIns="91425" tIns="91425" rIns="91425" bIns="91425" anchor="t" anchorCtr="0"/>
          <a:lstStyle>
            <a:lvl1pPr marL="0" marR="0" lvl="0"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1pPr>
            <a:lvl2pPr marL="457200" marR="0" lvl="1"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2pPr>
            <a:lvl3pPr marL="914400" marR="0" lvl="2"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3pPr>
            <a:lvl4pPr marL="1371600" marR="0" lvl="3"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4pPr>
            <a:lvl5pPr marL="1828800" marR="0" lvl="4"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5pPr>
            <a:lvl6pPr marL="2286000" marR="0" lvl="5"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6pPr>
            <a:lvl7pPr marL="2743200" marR="0" lvl="6"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7pPr>
            <a:lvl8pPr marL="3200400" marR="0" lvl="7"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8pPr>
            <a:lvl9pPr marL="3657600" marR="0" lvl="8"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9pPr>
          </a:lstStyle>
          <a:p>
            <a:endParaRPr/>
          </a:p>
        </p:txBody>
      </p:sp>
      <p:sp>
        <p:nvSpPr>
          <p:cNvPr id="19" name="Shape 19"/>
          <p:cNvSpPr txBox="1">
            <a:spLocks noGrp="1"/>
          </p:cNvSpPr>
          <p:nvPr>
            <p:ph type="sldNum" idx="12"/>
          </p:nvPr>
        </p:nvSpPr>
        <p:spPr>
          <a:xfrm>
            <a:off x="8497999" y="4688758"/>
            <a:ext cx="548699"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aption">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311700" y="4236825"/>
            <a:ext cx="5998800" cy="598800"/>
          </a:xfrm>
          <a:prstGeom prst="rect">
            <a:avLst/>
          </a:prstGeom>
        </p:spPr>
        <p:txBody>
          <a:bodyPr wrap="square" lIns="91425" tIns="91425" rIns="91425" bIns="91425" anchor="ctr" anchorCtr="0"/>
          <a:lstStyle>
            <a:lvl1pPr lvl="0" rtl="0">
              <a:lnSpc>
                <a:spcPct val="100000"/>
              </a:lnSpc>
              <a:spcBef>
                <a:spcPts val="0"/>
              </a:spcBef>
              <a:spcAft>
                <a:spcPts val="0"/>
              </a:spcAft>
              <a:buSzPct val="100000"/>
              <a:buNone/>
              <a:defRPr sz="2100"/>
            </a:lvl1pPr>
          </a:lstStyle>
          <a:p>
            <a:endParaRPr/>
          </a:p>
        </p:txBody>
      </p:sp>
      <p:sp>
        <p:nvSpPr>
          <p:cNvPr id="96" name="Shape 96"/>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Big number">
    <p:spTree>
      <p:nvGrpSpPr>
        <p:cNvPr id="1" name="Shape 97"/>
        <p:cNvGrpSpPr/>
        <p:nvPr/>
      </p:nvGrpSpPr>
      <p:grpSpPr>
        <a:xfrm>
          <a:off x="0" y="0"/>
          <a:ext cx="0" cy="0"/>
          <a:chOff x="0" y="0"/>
          <a:chExt cx="0" cy="0"/>
        </a:xfrm>
      </p:grpSpPr>
      <p:sp>
        <p:nvSpPr>
          <p:cNvPr id="98" name="Shape 98"/>
          <p:cNvSpPr/>
          <p:nvPr/>
        </p:nvSpPr>
        <p:spPr>
          <a:xfrm>
            <a:off x="0" y="5045700"/>
            <a:ext cx="9144000" cy="9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99" name="Shape 99"/>
          <p:cNvSpPr txBox="1">
            <a:spLocks noGrp="1"/>
          </p:cNvSpPr>
          <p:nvPr>
            <p:ph type="title"/>
          </p:nvPr>
        </p:nvSpPr>
        <p:spPr>
          <a:xfrm>
            <a:off x="311700" y="991475"/>
            <a:ext cx="8520600" cy="1917900"/>
          </a:xfrm>
          <a:prstGeom prst="rect">
            <a:avLst/>
          </a:prstGeom>
        </p:spPr>
        <p:txBody>
          <a:bodyPr wrap="square" lIns="91425" tIns="91425" rIns="91425" bIns="91425" anchor="ctr" anchorCtr="0"/>
          <a:lstStyle>
            <a:lvl1pPr lvl="0" algn="ctr" rtl="0">
              <a:spcBef>
                <a:spcPts val="0"/>
              </a:spcBef>
              <a:buSzPct val="100000"/>
              <a:defRPr sz="14000" b="1"/>
            </a:lvl1pPr>
            <a:lvl2pPr lvl="1" algn="ctr" rtl="0">
              <a:spcBef>
                <a:spcPts val="0"/>
              </a:spcBef>
              <a:buSzPct val="100000"/>
              <a:defRPr sz="14000" b="1"/>
            </a:lvl2pPr>
            <a:lvl3pPr lvl="2" algn="ctr" rtl="0">
              <a:spcBef>
                <a:spcPts val="0"/>
              </a:spcBef>
              <a:buSzPct val="100000"/>
              <a:defRPr sz="14000" b="1"/>
            </a:lvl3pPr>
            <a:lvl4pPr lvl="3" algn="ctr" rtl="0">
              <a:spcBef>
                <a:spcPts val="0"/>
              </a:spcBef>
              <a:buSzPct val="100000"/>
              <a:defRPr sz="14000" b="1"/>
            </a:lvl4pPr>
            <a:lvl5pPr lvl="4" algn="ctr" rtl="0">
              <a:spcBef>
                <a:spcPts val="0"/>
              </a:spcBef>
              <a:buSzPct val="100000"/>
              <a:defRPr sz="14000" b="1"/>
            </a:lvl5pPr>
            <a:lvl6pPr lvl="5" algn="ctr" rtl="0">
              <a:spcBef>
                <a:spcPts val="0"/>
              </a:spcBef>
              <a:buSzPct val="100000"/>
              <a:defRPr sz="14000" b="1"/>
            </a:lvl6pPr>
            <a:lvl7pPr lvl="6" algn="ctr" rtl="0">
              <a:spcBef>
                <a:spcPts val="0"/>
              </a:spcBef>
              <a:buSzPct val="100000"/>
              <a:defRPr sz="14000" b="1"/>
            </a:lvl7pPr>
            <a:lvl8pPr lvl="7" algn="ctr" rtl="0">
              <a:spcBef>
                <a:spcPts val="0"/>
              </a:spcBef>
              <a:buSzPct val="100000"/>
              <a:defRPr sz="14000" b="1"/>
            </a:lvl8pPr>
            <a:lvl9pPr lvl="8" algn="ctr" rtl="0">
              <a:spcBef>
                <a:spcPts val="0"/>
              </a:spcBef>
              <a:buSzPct val="100000"/>
              <a:defRPr sz="14000" b="1"/>
            </a:lvl9pPr>
          </a:lstStyle>
          <a:p>
            <a:endParaRPr/>
          </a:p>
        </p:txBody>
      </p:sp>
      <p:sp>
        <p:nvSpPr>
          <p:cNvPr id="100" name="Shape 100"/>
          <p:cNvSpPr txBox="1">
            <a:spLocks noGrp="1"/>
          </p:cNvSpPr>
          <p:nvPr>
            <p:ph type="body" idx="1"/>
          </p:nvPr>
        </p:nvSpPr>
        <p:spPr>
          <a:xfrm>
            <a:off x="311700" y="3071300"/>
            <a:ext cx="8520600" cy="901800"/>
          </a:xfrm>
          <a:prstGeom prst="rect">
            <a:avLst/>
          </a:prstGeom>
        </p:spPr>
        <p:txBody>
          <a:bodyPr wrap="square"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101" name="Shape 10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2"/>
        <p:cNvGrpSpPr/>
        <p:nvPr/>
      </p:nvGrpSpPr>
      <p:grpSpPr>
        <a:xfrm>
          <a:off x="0" y="0"/>
          <a:ext cx="0" cy="0"/>
          <a:chOff x="0" y="0"/>
          <a:chExt cx="0" cy="0"/>
        </a:xfrm>
      </p:grpSpPr>
      <p:sp>
        <p:nvSpPr>
          <p:cNvPr id="103" name="Shape 10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2"/>
              </a:buClr>
              <a:buFont typeface="Oswald"/>
              <a:buNone/>
              <a:defRPr sz="3000" b="0" i="0" u="none" strike="noStrike" cap="none">
                <a:solidFill>
                  <a:schemeClr val="dk2"/>
                </a:solidFill>
                <a:latin typeface="Oswald"/>
                <a:ea typeface="Oswald"/>
                <a:cs typeface="Oswald"/>
                <a:sym typeface="Oswald"/>
              </a:defRPr>
            </a:lvl1pPr>
            <a:lvl2pPr lvl="1" indent="0">
              <a:spcBef>
                <a:spcPts val="0"/>
              </a:spcBef>
              <a:buClr>
                <a:schemeClr val="dk2"/>
              </a:buClr>
              <a:buFont typeface="Oswald"/>
              <a:buNone/>
              <a:defRPr sz="3000">
                <a:solidFill>
                  <a:schemeClr val="dk2"/>
                </a:solidFill>
                <a:latin typeface="Oswald"/>
                <a:ea typeface="Oswald"/>
                <a:cs typeface="Oswald"/>
                <a:sym typeface="Oswald"/>
              </a:defRPr>
            </a:lvl2pPr>
            <a:lvl3pPr lvl="2" indent="0">
              <a:spcBef>
                <a:spcPts val="0"/>
              </a:spcBef>
              <a:buClr>
                <a:schemeClr val="dk2"/>
              </a:buClr>
              <a:buFont typeface="Oswald"/>
              <a:buNone/>
              <a:defRPr sz="3000">
                <a:solidFill>
                  <a:schemeClr val="dk2"/>
                </a:solidFill>
                <a:latin typeface="Oswald"/>
                <a:ea typeface="Oswald"/>
                <a:cs typeface="Oswald"/>
                <a:sym typeface="Oswald"/>
              </a:defRPr>
            </a:lvl3pPr>
            <a:lvl4pPr lvl="3" indent="0">
              <a:spcBef>
                <a:spcPts val="0"/>
              </a:spcBef>
              <a:buClr>
                <a:schemeClr val="dk2"/>
              </a:buClr>
              <a:buFont typeface="Oswald"/>
              <a:buNone/>
              <a:defRPr sz="3000">
                <a:solidFill>
                  <a:schemeClr val="dk2"/>
                </a:solidFill>
                <a:latin typeface="Oswald"/>
                <a:ea typeface="Oswald"/>
                <a:cs typeface="Oswald"/>
                <a:sym typeface="Oswald"/>
              </a:defRPr>
            </a:lvl4pPr>
            <a:lvl5pPr lvl="4" indent="0">
              <a:spcBef>
                <a:spcPts val="0"/>
              </a:spcBef>
              <a:buClr>
                <a:schemeClr val="dk2"/>
              </a:buClr>
              <a:buFont typeface="Oswald"/>
              <a:buNone/>
              <a:defRPr sz="3000">
                <a:solidFill>
                  <a:schemeClr val="dk2"/>
                </a:solidFill>
                <a:latin typeface="Oswald"/>
                <a:ea typeface="Oswald"/>
                <a:cs typeface="Oswald"/>
                <a:sym typeface="Oswald"/>
              </a:defRPr>
            </a:lvl5pPr>
            <a:lvl6pPr lvl="5" indent="0">
              <a:spcBef>
                <a:spcPts val="0"/>
              </a:spcBef>
              <a:buClr>
                <a:schemeClr val="dk2"/>
              </a:buClr>
              <a:buFont typeface="Oswald"/>
              <a:buNone/>
              <a:defRPr sz="3000">
                <a:solidFill>
                  <a:schemeClr val="dk2"/>
                </a:solidFill>
                <a:latin typeface="Oswald"/>
                <a:ea typeface="Oswald"/>
                <a:cs typeface="Oswald"/>
                <a:sym typeface="Oswald"/>
              </a:defRPr>
            </a:lvl6pPr>
            <a:lvl7pPr lvl="6" indent="0">
              <a:spcBef>
                <a:spcPts val="0"/>
              </a:spcBef>
              <a:buClr>
                <a:schemeClr val="dk2"/>
              </a:buClr>
              <a:buFont typeface="Oswald"/>
              <a:buNone/>
              <a:defRPr sz="3000">
                <a:solidFill>
                  <a:schemeClr val="dk2"/>
                </a:solidFill>
                <a:latin typeface="Oswald"/>
                <a:ea typeface="Oswald"/>
                <a:cs typeface="Oswald"/>
                <a:sym typeface="Oswald"/>
              </a:defRPr>
            </a:lvl7pPr>
            <a:lvl8pPr lvl="7" indent="0">
              <a:spcBef>
                <a:spcPts val="0"/>
              </a:spcBef>
              <a:buClr>
                <a:schemeClr val="dk2"/>
              </a:buClr>
              <a:buFont typeface="Oswald"/>
              <a:buNone/>
              <a:defRPr sz="3000">
                <a:solidFill>
                  <a:schemeClr val="dk2"/>
                </a:solidFill>
                <a:latin typeface="Oswald"/>
                <a:ea typeface="Oswald"/>
                <a:cs typeface="Oswald"/>
                <a:sym typeface="Oswald"/>
              </a:defRPr>
            </a:lvl8pPr>
            <a:lvl9pPr lvl="8" indent="0">
              <a:spcBef>
                <a:spcPts val="0"/>
              </a:spcBef>
              <a:buClr>
                <a:schemeClr val="dk2"/>
              </a:buClr>
              <a:buFont typeface="Oswald"/>
              <a:buNone/>
              <a:defRPr sz="3000">
                <a:solidFill>
                  <a:schemeClr val="dk2"/>
                </a:solidFill>
                <a:latin typeface="Oswald"/>
                <a:ea typeface="Oswald"/>
                <a:cs typeface="Oswald"/>
                <a:sym typeface="Oswald"/>
              </a:defRPr>
            </a:lvl9pPr>
          </a:lstStyle>
          <a:p>
            <a:endParaRPr/>
          </a:p>
        </p:txBody>
      </p:sp>
      <p:sp>
        <p:nvSpPr>
          <p:cNvPr id="22" name="Shape 22"/>
          <p:cNvSpPr txBox="1">
            <a:spLocks noGrp="1"/>
          </p:cNvSpPr>
          <p:nvPr>
            <p:ph type="sldNum" idx="12"/>
          </p:nvPr>
        </p:nvSpPr>
        <p:spPr>
          <a:xfrm>
            <a:off x="8497999" y="4688758"/>
            <a:ext cx="548699"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23"/>
        <p:cNvGrpSpPr/>
        <p:nvPr/>
      </p:nvGrpSpPr>
      <p:grpSpPr>
        <a:xfrm>
          <a:off x="0" y="0"/>
          <a:ext cx="0" cy="0"/>
          <a:chOff x="0" y="0"/>
          <a:chExt cx="0" cy="0"/>
        </a:xfrm>
      </p:grpSpPr>
      <p:sp>
        <p:nvSpPr>
          <p:cNvPr id="24" name="Shape 24"/>
          <p:cNvSpPr/>
          <p:nvPr/>
        </p:nvSpPr>
        <p:spPr>
          <a:xfrm>
            <a:off x="4572000" y="-75"/>
            <a:ext cx="4572000" cy="5143499"/>
          </a:xfrm>
          <a:prstGeom prst="rect">
            <a:avLst/>
          </a:prstGeom>
          <a:solidFill>
            <a:schemeClr val="dk1"/>
          </a:solid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cxnSp>
        <p:nvCxnSpPr>
          <p:cNvPr id="25" name="Shape 25"/>
          <p:cNvCxnSpPr/>
          <p:nvPr/>
        </p:nvCxnSpPr>
        <p:spPr>
          <a:xfrm>
            <a:off x="5029675" y="4495500"/>
            <a:ext cx="468300" cy="0"/>
          </a:xfrm>
          <a:prstGeom prst="straightConnector1">
            <a:avLst/>
          </a:prstGeom>
          <a:noFill/>
          <a:ln w="19050" cap="flat" cmpd="sng">
            <a:solidFill>
              <a:schemeClr val="dk2"/>
            </a:solidFill>
            <a:prstDash val="solid"/>
            <a:round/>
            <a:headEnd type="none" w="med" len="med"/>
            <a:tailEnd type="none" w="med" len="med"/>
          </a:ln>
        </p:spPr>
      </p:cxnSp>
      <p:sp>
        <p:nvSpPr>
          <p:cNvPr id="26" name="Shape 26"/>
          <p:cNvSpPr txBox="1">
            <a:spLocks noGrp="1"/>
          </p:cNvSpPr>
          <p:nvPr>
            <p:ph type="title"/>
          </p:nvPr>
        </p:nvSpPr>
        <p:spPr>
          <a:xfrm>
            <a:off x="265500" y="1081675"/>
            <a:ext cx="4045199" cy="1786199"/>
          </a:xfrm>
          <a:prstGeom prst="rect">
            <a:avLst/>
          </a:prstGeom>
          <a:noFill/>
          <a:ln>
            <a:noFill/>
          </a:ln>
        </p:spPr>
        <p:txBody>
          <a:bodyPr wrap="square" lIns="91425" tIns="91425" rIns="91425" bIns="91425" anchor="b" anchorCtr="0"/>
          <a:lstStyle>
            <a:lvl1pPr marL="0" marR="0" lvl="0" indent="0" algn="ctr" rtl="0">
              <a:lnSpc>
                <a:spcPct val="100000"/>
              </a:lnSpc>
              <a:spcBef>
                <a:spcPts val="0"/>
              </a:spcBef>
              <a:spcAft>
                <a:spcPts val="0"/>
              </a:spcAft>
              <a:buClr>
                <a:schemeClr val="dk2"/>
              </a:buClr>
              <a:buFont typeface="Oswald"/>
              <a:buNone/>
              <a:defRPr sz="4200" b="0" i="0" u="none" strike="noStrike" cap="none">
                <a:solidFill>
                  <a:schemeClr val="dk2"/>
                </a:solidFill>
                <a:latin typeface="Oswald"/>
                <a:ea typeface="Oswald"/>
                <a:cs typeface="Oswald"/>
                <a:sym typeface="Oswald"/>
              </a:defRPr>
            </a:lvl1pPr>
            <a:lvl2pPr lvl="1" indent="0" algn="ctr">
              <a:spcBef>
                <a:spcPts val="0"/>
              </a:spcBef>
              <a:buClr>
                <a:schemeClr val="dk2"/>
              </a:buClr>
              <a:buFont typeface="Oswald"/>
              <a:buNone/>
              <a:defRPr sz="4200">
                <a:solidFill>
                  <a:schemeClr val="dk2"/>
                </a:solidFill>
                <a:latin typeface="Oswald"/>
                <a:ea typeface="Oswald"/>
                <a:cs typeface="Oswald"/>
                <a:sym typeface="Oswald"/>
              </a:defRPr>
            </a:lvl2pPr>
            <a:lvl3pPr lvl="2" indent="0" algn="ctr">
              <a:spcBef>
                <a:spcPts val="0"/>
              </a:spcBef>
              <a:buClr>
                <a:schemeClr val="dk2"/>
              </a:buClr>
              <a:buFont typeface="Oswald"/>
              <a:buNone/>
              <a:defRPr sz="4200">
                <a:solidFill>
                  <a:schemeClr val="dk2"/>
                </a:solidFill>
                <a:latin typeface="Oswald"/>
                <a:ea typeface="Oswald"/>
                <a:cs typeface="Oswald"/>
                <a:sym typeface="Oswald"/>
              </a:defRPr>
            </a:lvl3pPr>
            <a:lvl4pPr lvl="3" indent="0" algn="ctr">
              <a:spcBef>
                <a:spcPts val="0"/>
              </a:spcBef>
              <a:buClr>
                <a:schemeClr val="dk2"/>
              </a:buClr>
              <a:buFont typeface="Oswald"/>
              <a:buNone/>
              <a:defRPr sz="4200">
                <a:solidFill>
                  <a:schemeClr val="dk2"/>
                </a:solidFill>
                <a:latin typeface="Oswald"/>
                <a:ea typeface="Oswald"/>
                <a:cs typeface="Oswald"/>
                <a:sym typeface="Oswald"/>
              </a:defRPr>
            </a:lvl4pPr>
            <a:lvl5pPr lvl="4" indent="0" algn="ctr">
              <a:spcBef>
                <a:spcPts val="0"/>
              </a:spcBef>
              <a:buClr>
                <a:schemeClr val="dk2"/>
              </a:buClr>
              <a:buFont typeface="Oswald"/>
              <a:buNone/>
              <a:defRPr sz="4200">
                <a:solidFill>
                  <a:schemeClr val="dk2"/>
                </a:solidFill>
                <a:latin typeface="Oswald"/>
                <a:ea typeface="Oswald"/>
                <a:cs typeface="Oswald"/>
                <a:sym typeface="Oswald"/>
              </a:defRPr>
            </a:lvl5pPr>
            <a:lvl6pPr lvl="5" indent="0" algn="ctr">
              <a:spcBef>
                <a:spcPts val="0"/>
              </a:spcBef>
              <a:buClr>
                <a:schemeClr val="dk2"/>
              </a:buClr>
              <a:buFont typeface="Oswald"/>
              <a:buNone/>
              <a:defRPr sz="4200">
                <a:solidFill>
                  <a:schemeClr val="dk2"/>
                </a:solidFill>
                <a:latin typeface="Oswald"/>
                <a:ea typeface="Oswald"/>
                <a:cs typeface="Oswald"/>
                <a:sym typeface="Oswald"/>
              </a:defRPr>
            </a:lvl6pPr>
            <a:lvl7pPr lvl="6" indent="0" algn="ctr">
              <a:spcBef>
                <a:spcPts val="0"/>
              </a:spcBef>
              <a:buClr>
                <a:schemeClr val="dk2"/>
              </a:buClr>
              <a:buFont typeface="Oswald"/>
              <a:buNone/>
              <a:defRPr sz="4200">
                <a:solidFill>
                  <a:schemeClr val="dk2"/>
                </a:solidFill>
                <a:latin typeface="Oswald"/>
                <a:ea typeface="Oswald"/>
                <a:cs typeface="Oswald"/>
                <a:sym typeface="Oswald"/>
              </a:defRPr>
            </a:lvl7pPr>
            <a:lvl8pPr lvl="7" indent="0" algn="ctr">
              <a:spcBef>
                <a:spcPts val="0"/>
              </a:spcBef>
              <a:buClr>
                <a:schemeClr val="dk2"/>
              </a:buClr>
              <a:buFont typeface="Oswald"/>
              <a:buNone/>
              <a:defRPr sz="4200">
                <a:solidFill>
                  <a:schemeClr val="dk2"/>
                </a:solidFill>
                <a:latin typeface="Oswald"/>
                <a:ea typeface="Oswald"/>
                <a:cs typeface="Oswald"/>
                <a:sym typeface="Oswald"/>
              </a:defRPr>
            </a:lvl8pPr>
            <a:lvl9pPr lvl="8" indent="0" algn="ctr">
              <a:spcBef>
                <a:spcPts val="0"/>
              </a:spcBef>
              <a:buClr>
                <a:schemeClr val="dk2"/>
              </a:buClr>
              <a:buFont typeface="Oswald"/>
              <a:buNone/>
              <a:defRPr sz="4200">
                <a:solidFill>
                  <a:schemeClr val="dk2"/>
                </a:solidFill>
                <a:latin typeface="Oswald"/>
                <a:ea typeface="Oswald"/>
                <a:cs typeface="Oswald"/>
                <a:sym typeface="Oswald"/>
              </a:defRPr>
            </a:lvl9pPr>
          </a:lstStyle>
          <a:p>
            <a:endParaRPr/>
          </a:p>
        </p:txBody>
      </p:sp>
      <p:sp>
        <p:nvSpPr>
          <p:cNvPr id="27" name="Shape 27"/>
          <p:cNvSpPr txBox="1">
            <a:spLocks noGrp="1"/>
          </p:cNvSpPr>
          <p:nvPr>
            <p:ph type="subTitle" idx="1"/>
          </p:nvPr>
        </p:nvSpPr>
        <p:spPr>
          <a:xfrm>
            <a:off x="265500" y="2921400"/>
            <a:ext cx="4045199" cy="1345500"/>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Clr>
                <a:schemeClr val="dk2"/>
              </a:buClr>
              <a:buFont typeface="Playfair Display"/>
              <a:buNone/>
              <a:defRPr sz="2100" b="0" i="0" u="none" strike="noStrike" cap="none">
                <a:solidFill>
                  <a:schemeClr val="dk2"/>
                </a:solidFill>
                <a:latin typeface="Playfair Display"/>
                <a:ea typeface="Playfair Display"/>
                <a:cs typeface="Playfair Display"/>
                <a:sym typeface="Playfair Display"/>
              </a:defRPr>
            </a:lvl1pPr>
            <a:lvl2pPr marL="457200" marR="0" lvl="1" indent="0" algn="ctr" rtl="0">
              <a:lnSpc>
                <a:spcPct val="100000"/>
              </a:lnSpc>
              <a:spcBef>
                <a:spcPts val="0"/>
              </a:spcBef>
              <a:spcAft>
                <a:spcPts val="0"/>
              </a:spcAft>
              <a:buClr>
                <a:schemeClr val="dk2"/>
              </a:buClr>
              <a:buFont typeface="Playfair Display"/>
              <a:buNone/>
              <a:defRPr sz="2100" b="0" i="0" u="none" strike="noStrike" cap="none">
                <a:solidFill>
                  <a:schemeClr val="dk2"/>
                </a:solidFill>
                <a:latin typeface="Playfair Display"/>
                <a:ea typeface="Playfair Display"/>
                <a:cs typeface="Playfair Display"/>
                <a:sym typeface="Playfair Display"/>
              </a:defRPr>
            </a:lvl2pPr>
            <a:lvl3pPr marL="914400" marR="0" lvl="2" indent="0" algn="ctr" rtl="0">
              <a:lnSpc>
                <a:spcPct val="100000"/>
              </a:lnSpc>
              <a:spcBef>
                <a:spcPts val="0"/>
              </a:spcBef>
              <a:spcAft>
                <a:spcPts val="0"/>
              </a:spcAft>
              <a:buClr>
                <a:schemeClr val="dk2"/>
              </a:buClr>
              <a:buFont typeface="Playfair Display"/>
              <a:buNone/>
              <a:defRPr sz="2100" b="0" i="0" u="none" strike="noStrike" cap="none">
                <a:solidFill>
                  <a:schemeClr val="dk2"/>
                </a:solidFill>
                <a:latin typeface="Playfair Display"/>
                <a:ea typeface="Playfair Display"/>
                <a:cs typeface="Playfair Display"/>
                <a:sym typeface="Playfair Display"/>
              </a:defRPr>
            </a:lvl3pPr>
            <a:lvl4pPr marL="1371600" marR="0" lvl="3" indent="0" algn="ctr" rtl="0">
              <a:lnSpc>
                <a:spcPct val="100000"/>
              </a:lnSpc>
              <a:spcBef>
                <a:spcPts val="0"/>
              </a:spcBef>
              <a:spcAft>
                <a:spcPts val="0"/>
              </a:spcAft>
              <a:buClr>
                <a:schemeClr val="dk2"/>
              </a:buClr>
              <a:buFont typeface="Playfair Display"/>
              <a:buNone/>
              <a:defRPr sz="2100" b="0" i="0" u="none" strike="noStrike" cap="none">
                <a:solidFill>
                  <a:schemeClr val="dk2"/>
                </a:solidFill>
                <a:latin typeface="Playfair Display"/>
                <a:ea typeface="Playfair Display"/>
                <a:cs typeface="Playfair Display"/>
                <a:sym typeface="Playfair Display"/>
              </a:defRPr>
            </a:lvl4pPr>
            <a:lvl5pPr marL="1828800" marR="0" lvl="4" indent="0" algn="ctr" rtl="0">
              <a:lnSpc>
                <a:spcPct val="100000"/>
              </a:lnSpc>
              <a:spcBef>
                <a:spcPts val="0"/>
              </a:spcBef>
              <a:spcAft>
                <a:spcPts val="0"/>
              </a:spcAft>
              <a:buClr>
                <a:schemeClr val="dk2"/>
              </a:buClr>
              <a:buFont typeface="Playfair Display"/>
              <a:buNone/>
              <a:defRPr sz="2100" b="0" i="0" u="none" strike="noStrike" cap="none">
                <a:solidFill>
                  <a:schemeClr val="dk2"/>
                </a:solidFill>
                <a:latin typeface="Playfair Display"/>
                <a:ea typeface="Playfair Display"/>
                <a:cs typeface="Playfair Display"/>
                <a:sym typeface="Playfair Display"/>
              </a:defRPr>
            </a:lvl5pPr>
            <a:lvl6pPr marL="2286000" marR="0" lvl="5" indent="0" algn="ctr" rtl="0">
              <a:lnSpc>
                <a:spcPct val="100000"/>
              </a:lnSpc>
              <a:spcBef>
                <a:spcPts val="0"/>
              </a:spcBef>
              <a:spcAft>
                <a:spcPts val="0"/>
              </a:spcAft>
              <a:buClr>
                <a:schemeClr val="dk2"/>
              </a:buClr>
              <a:buFont typeface="Playfair Display"/>
              <a:buNone/>
              <a:defRPr sz="2100" b="0" i="0" u="none" strike="noStrike" cap="none">
                <a:solidFill>
                  <a:schemeClr val="dk2"/>
                </a:solidFill>
                <a:latin typeface="Playfair Display"/>
                <a:ea typeface="Playfair Display"/>
                <a:cs typeface="Playfair Display"/>
                <a:sym typeface="Playfair Display"/>
              </a:defRPr>
            </a:lvl6pPr>
            <a:lvl7pPr marL="2743200" marR="0" lvl="6" indent="0" algn="ctr" rtl="0">
              <a:lnSpc>
                <a:spcPct val="100000"/>
              </a:lnSpc>
              <a:spcBef>
                <a:spcPts val="0"/>
              </a:spcBef>
              <a:spcAft>
                <a:spcPts val="0"/>
              </a:spcAft>
              <a:buClr>
                <a:schemeClr val="dk2"/>
              </a:buClr>
              <a:buFont typeface="Playfair Display"/>
              <a:buNone/>
              <a:defRPr sz="2100" b="0" i="0" u="none" strike="noStrike" cap="none">
                <a:solidFill>
                  <a:schemeClr val="dk2"/>
                </a:solidFill>
                <a:latin typeface="Playfair Display"/>
                <a:ea typeface="Playfair Display"/>
                <a:cs typeface="Playfair Display"/>
                <a:sym typeface="Playfair Display"/>
              </a:defRPr>
            </a:lvl7pPr>
            <a:lvl8pPr marL="3200400" marR="0" lvl="7" indent="0" algn="ctr" rtl="0">
              <a:lnSpc>
                <a:spcPct val="100000"/>
              </a:lnSpc>
              <a:spcBef>
                <a:spcPts val="0"/>
              </a:spcBef>
              <a:spcAft>
                <a:spcPts val="0"/>
              </a:spcAft>
              <a:buClr>
                <a:schemeClr val="dk2"/>
              </a:buClr>
              <a:buFont typeface="Playfair Display"/>
              <a:buNone/>
              <a:defRPr sz="2100" b="0" i="0" u="none" strike="noStrike" cap="none">
                <a:solidFill>
                  <a:schemeClr val="dk2"/>
                </a:solidFill>
                <a:latin typeface="Playfair Display"/>
                <a:ea typeface="Playfair Display"/>
                <a:cs typeface="Playfair Display"/>
                <a:sym typeface="Playfair Display"/>
              </a:defRPr>
            </a:lvl8pPr>
            <a:lvl9pPr marL="3657600" marR="0" lvl="8" indent="0" algn="ctr" rtl="0">
              <a:lnSpc>
                <a:spcPct val="100000"/>
              </a:lnSpc>
              <a:spcBef>
                <a:spcPts val="0"/>
              </a:spcBef>
              <a:spcAft>
                <a:spcPts val="0"/>
              </a:spcAft>
              <a:buClr>
                <a:schemeClr val="dk2"/>
              </a:buClr>
              <a:buFont typeface="Playfair Display"/>
              <a:buNone/>
              <a:defRPr sz="2100" b="0" i="0" u="none" strike="noStrike" cap="none">
                <a:solidFill>
                  <a:schemeClr val="dk2"/>
                </a:solidFill>
                <a:latin typeface="Playfair Display"/>
                <a:ea typeface="Playfair Display"/>
                <a:cs typeface="Playfair Display"/>
                <a:sym typeface="Playfair Display"/>
              </a:defRPr>
            </a:lvl9pPr>
          </a:lstStyle>
          <a:p>
            <a:endParaRPr/>
          </a:p>
        </p:txBody>
      </p:sp>
      <p:sp>
        <p:nvSpPr>
          <p:cNvPr id="28" name="Shape 28"/>
          <p:cNvSpPr txBox="1">
            <a:spLocks noGrp="1"/>
          </p:cNvSpPr>
          <p:nvPr>
            <p:ph type="body" idx="2"/>
          </p:nvPr>
        </p:nvSpPr>
        <p:spPr>
          <a:xfrm>
            <a:off x="4939500" y="724200"/>
            <a:ext cx="3837000" cy="3695099"/>
          </a:xfrm>
          <a:prstGeom prst="rect">
            <a:avLst/>
          </a:prstGeom>
          <a:noFill/>
          <a:ln>
            <a:noFill/>
          </a:ln>
        </p:spPr>
        <p:txBody>
          <a:bodyPr wrap="square" lIns="91425" tIns="91425" rIns="91425" bIns="91425" anchor="ctr" anchorCtr="0"/>
          <a:lstStyle>
            <a:lvl1pPr marL="0" marR="0" lvl="0" indent="0" algn="l" rtl="0">
              <a:lnSpc>
                <a:spcPct val="115000"/>
              </a:lnSpc>
              <a:spcBef>
                <a:spcPts val="0"/>
              </a:spcBef>
              <a:spcAft>
                <a:spcPts val="1600"/>
              </a:spcAft>
              <a:buClr>
                <a:schemeClr val="dk2"/>
              </a:buClr>
              <a:buFont typeface="Playfair Display"/>
              <a:buNone/>
              <a:defRPr sz="1800" b="0" i="0" u="none" strike="noStrike" cap="none">
                <a:solidFill>
                  <a:schemeClr val="dk2"/>
                </a:solidFill>
                <a:latin typeface="Playfair Display"/>
                <a:ea typeface="Playfair Display"/>
                <a:cs typeface="Playfair Display"/>
                <a:sym typeface="Playfair Display"/>
              </a:defRPr>
            </a:lvl1pPr>
            <a:lvl2pPr marL="457200" marR="0" lvl="1"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2pPr>
            <a:lvl3pPr marL="914400" marR="0" lvl="2"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3pPr>
            <a:lvl4pPr marL="1371600" marR="0" lvl="3"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4pPr>
            <a:lvl5pPr marL="1828800" marR="0" lvl="4"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5pPr>
            <a:lvl6pPr marL="2286000" marR="0" lvl="5"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6pPr>
            <a:lvl7pPr marL="2743200" marR="0" lvl="6"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7pPr>
            <a:lvl8pPr marL="3200400" marR="0" lvl="7"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8pPr>
            <a:lvl9pPr marL="3657600" marR="0" lvl="8"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9pPr>
          </a:lstStyle>
          <a:p>
            <a:endParaRPr/>
          </a:p>
        </p:txBody>
      </p:sp>
      <p:sp>
        <p:nvSpPr>
          <p:cNvPr id="29" name="Shape 29"/>
          <p:cNvSpPr txBox="1">
            <a:spLocks noGrp="1"/>
          </p:cNvSpPr>
          <p:nvPr>
            <p:ph type="sldNum" idx="12"/>
          </p:nvPr>
        </p:nvSpPr>
        <p:spPr>
          <a:xfrm>
            <a:off x="8497999" y="4688758"/>
            <a:ext cx="548699"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90250" y="526350"/>
            <a:ext cx="5618700" cy="40908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lt1"/>
              </a:buClr>
              <a:buFont typeface="Playfair Display"/>
              <a:buNone/>
              <a:defRPr sz="5400" b="0" i="0" u="none" strike="noStrike" cap="none">
                <a:solidFill>
                  <a:schemeClr val="lt1"/>
                </a:solidFill>
                <a:latin typeface="Playfair Display"/>
                <a:ea typeface="Playfair Display"/>
                <a:cs typeface="Playfair Display"/>
                <a:sym typeface="Playfair Display"/>
              </a:defRPr>
            </a:lvl1pPr>
            <a:lvl2pPr lvl="1" indent="0">
              <a:spcBef>
                <a:spcPts val="0"/>
              </a:spcBef>
              <a:buClr>
                <a:schemeClr val="lt1"/>
              </a:buClr>
              <a:buFont typeface="Playfair Display"/>
              <a:buNone/>
              <a:defRPr sz="5400">
                <a:solidFill>
                  <a:schemeClr val="lt1"/>
                </a:solidFill>
                <a:latin typeface="Playfair Display"/>
                <a:ea typeface="Playfair Display"/>
                <a:cs typeface="Playfair Display"/>
                <a:sym typeface="Playfair Display"/>
              </a:defRPr>
            </a:lvl2pPr>
            <a:lvl3pPr lvl="2" indent="0">
              <a:spcBef>
                <a:spcPts val="0"/>
              </a:spcBef>
              <a:buClr>
                <a:schemeClr val="lt1"/>
              </a:buClr>
              <a:buFont typeface="Playfair Display"/>
              <a:buNone/>
              <a:defRPr sz="5400">
                <a:solidFill>
                  <a:schemeClr val="lt1"/>
                </a:solidFill>
                <a:latin typeface="Playfair Display"/>
                <a:ea typeface="Playfair Display"/>
                <a:cs typeface="Playfair Display"/>
                <a:sym typeface="Playfair Display"/>
              </a:defRPr>
            </a:lvl3pPr>
            <a:lvl4pPr lvl="3" indent="0">
              <a:spcBef>
                <a:spcPts val="0"/>
              </a:spcBef>
              <a:buClr>
                <a:schemeClr val="lt1"/>
              </a:buClr>
              <a:buFont typeface="Playfair Display"/>
              <a:buNone/>
              <a:defRPr sz="5400">
                <a:solidFill>
                  <a:schemeClr val="lt1"/>
                </a:solidFill>
                <a:latin typeface="Playfair Display"/>
                <a:ea typeface="Playfair Display"/>
                <a:cs typeface="Playfair Display"/>
                <a:sym typeface="Playfair Display"/>
              </a:defRPr>
            </a:lvl4pPr>
            <a:lvl5pPr lvl="4" indent="0">
              <a:spcBef>
                <a:spcPts val="0"/>
              </a:spcBef>
              <a:buClr>
                <a:schemeClr val="lt1"/>
              </a:buClr>
              <a:buFont typeface="Playfair Display"/>
              <a:buNone/>
              <a:defRPr sz="5400">
                <a:solidFill>
                  <a:schemeClr val="lt1"/>
                </a:solidFill>
                <a:latin typeface="Playfair Display"/>
                <a:ea typeface="Playfair Display"/>
                <a:cs typeface="Playfair Display"/>
                <a:sym typeface="Playfair Display"/>
              </a:defRPr>
            </a:lvl5pPr>
            <a:lvl6pPr lvl="5" indent="0">
              <a:spcBef>
                <a:spcPts val="0"/>
              </a:spcBef>
              <a:buClr>
                <a:schemeClr val="lt1"/>
              </a:buClr>
              <a:buFont typeface="Playfair Display"/>
              <a:buNone/>
              <a:defRPr sz="5400">
                <a:solidFill>
                  <a:schemeClr val="lt1"/>
                </a:solidFill>
                <a:latin typeface="Playfair Display"/>
                <a:ea typeface="Playfair Display"/>
                <a:cs typeface="Playfair Display"/>
                <a:sym typeface="Playfair Display"/>
              </a:defRPr>
            </a:lvl6pPr>
            <a:lvl7pPr lvl="6" indent="0">
              <a:spcBef>
                <a:spcPts val="0"/>
              </a:spcBef>
              <a:buClr>
                <a:schemeClr val="lt1"/>
              </a:buClr>
              <a:buFont typeface="Playfair Display"/>
              <a:buNone/>
              <a:defRPr sz="5400">
                <a:solidFill>
                  <a:schemeClr val="lt1"/>
                </a:solidFill>
                <a:latin typeface="Playfair Display"/>
                <a:ea typeface="Playfair Display"/>
                <a:cs typeface="Playfair Display"/>
                <a:sym typeface="Playfair Display"/>
              </a:defRPr>
            </a:lvl7pPr>
            <a:lvl8pPr lvl="7" indent="0">
              <a:spcBef>
                <a:spcPts val="0"/>
              </a:spcBef>
              <a:buClr>
                <a:schemeClr val="lt1"/>
              </a:buClr>
              <a:buFont typeface="Playfair Display"/>
              <a:buNone/>
              <a:defRPr sz="5400">
                <a:solidFill>
                  <a:schemeClr val="lt1"/>
                </a:solidFill>
                <a:latin typeface="Playfair Display"/>
                <a:ea typeface="Playfair Display"/>
                <a:cs typeface="Playfair Display"/>
                <a:sym typeface="Playfair Display"/>
              </a:defRPr>
            </a:lvl8pPr>
            <a:lvl9pPr lvl="8" indent="0">
              <a:spcBef>
                <a:spcPts val="0"/>
              </a:spcBef>
              <a:buClr>
                <a:schemeClr val="lt1"/>
              </a:buClr>
              <a:buFont typeface="Playfair Display"/>
              <a:buNone/>
              <a:defRPr sz="5400">
                <a:solidFill>
                  <a:schemeClr val="lt1"/>
                </a:solidFill>
                <a:latin typeface="Playfair Display"/>
                <a:ea typeface="Playfair Display"/>
                <a:cs typeface="Playfair Display"/>
                <a:sym typeface="Playfair Display"/>
              </a:defRPr>
            </a:lvl9pPr>
          </a:lstStyle>
          <a:p>
            <a:endParaRPr/>
          </a:p>
        </p:txBody>
      </p:sp>
      <p:sp>
        <p:nvSpPr>
          <p:cNvPr id="32" name="Shape 32"/>
          <p:cNvSpPr txBox="1">
            <a:spLocks noGrp="1"/>
          </p:cNvSpPr>
          <p:nvPr>
            <p:ph type="sldNum" idx="12"/>
          </p:nvPr>
        </p:nvSpPr>
        <p:spPr>
          <a:xfrm>
            <a:off x="8497999" y="4688758"/>
            <a:ext cx="548699"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chemeClr val="lt1"/>
              </a:buClr>
              <a:buSzPct val="25000"/>
              <a:buFont typeface="Arial"/>
              <a:buNone/>
            </a:pPr>
            <a:fld id="{00000000-1234-1234-1234-123412341234}" type="slidenum">
              <a:rPr lang="en" sz="1400" b="0" i="0" u="none" strike="noStrike" cap="none">
                <a:solidFill>
                  <a:schemeClr val="lt1"/>
                </a:solidFill>
                <a:latin typeface="Arial"/>
                <a:ea typeface="Arial"/>
                <a:cs typeface="Arial"/>
                <a:sym typeface="Arial"/>
              </a:rPr>
              <a:t>‹#›</a:t>
            </a:fld>
            <a:endParaRPr lang="en" sz="14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445025"/>
            <a:ext cx="8520599" cy="57269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2"/>
              </a:buClr>
              <a:buFont typeface="Oswald"/>
              <a:buNone/>
              <a:defRPr sz="3000" b="0" i="0" u="none" strike="noStrike" cap="none">
                <a:solidFill>
                  <a:schemeClr val="dk2"/>
                </a:solidFill>
                <a:latin typeface="Oswald"/>
                <a:ea typeface="Oswald"/>
                <a:cs typeface="Oswald"/>
                <a:sym typeface="Oswald"/>
              </a:defRPr>
            </a:lvl1pPr>
            <a:lvl2pPr lvl="1" indent="0">
              <a:spcBef>
                <a:spcPts val="0"/>
              </a:spcBef>
              <a:buClr>
                <a:schemeClr val="dk2"/>
              </a:buClr>
              <a:buFont typeface="Oswald"/>
              <a:buNone/>
              <a:defRPr sz="3000">
                <a:solidFill>
                  <a:schemeClr val="dk2"/>
                </a:solidFill>
                <a:latin typeface="Oswald"/>
                <a:ea typeface="Oswald"/>
                <a:cs typeface="Oswald"/>
                <a:sym typeface="Oswald"/>
              </a:defRPr>
            </a:lvl2pPr>
            <a:lvl3pPr lvl="2" indent="0">
              <a:spcBef>
                <a:spcPts val="0"/>
              </a:spcBef>
              <a:buClr>
                <a:schemeClr val="dk2"/>
              </a:buClr>
              <a:buFont typeface="Oswald"/>
              <a:buNone/>
              <a:defRPr sz="3000">
                <a:solidFill>
                  <a:schemeClr val="dk2"/>
                </a:solidFill>
                <a:latin typeface="Oswald"/>
                <a:ea typeface="Oswald"/>
                <a:cs typeface="Oswald"/>
                <a:sym typeface="Oswald"/>
              </a:defRPr>
            </a:lvl3pPr>
            <a:lvl4pPr lvl="3" indent="0">
              <a:spcBef>
                <a:spcPts val="0"/>
              </a:spcBef>
              <a:buClr>
                <a:schemeClr val="dk2"/>
              </a:buClr>
              <a:buFont typeface="Oswald"/>
              <a:buNone/>
              <a:defRPr sz="3000">
                <a:solidFill>
                  <a:schemeClr val="dk2"/>
                </a:solidFill>
                <a:latin typeface="Oswald"/>
                <a:ea typeface="Oswald"/>
                <a:cs typeface="Oswald"/>
                <a:sym typeface="Oswald"/>
              </a:defRPr>
            </a:lvl4pPr>
            <a:lvl5pPr lvl="4" indent="0">
              <a:spcBef>
                <a:spcPts val="0"/>
              </a:spcBef>
              <a:buClr>
                <a:schemeClr val="dk2"/>
              </a:buClr>
              <a:buFont typeface="Oswald"/>
              <a:buNone/>
              <a:defRPr sz="3000">
                <a:solidFill>
                  <a:schemeClr val="dk2"/>
                </a:solidFill>
                <a:latin typeface="Oswald"/>
                <a:ea typeface="Oswald"/>
                <a:cs typeface="Oswald"/>
                <a:sym typeface="Oswald"/>
              </a:defRPr>
            </a:lvl5pPr>
            <a:lvl6pPr lvl="5" indent="0">
              <a:spcBef>
                <a:spcPts val="0"/>
              </a:spcBef>
              <a:buClr>
                <a:schemeClr val="dk2"/>
              </a:buClr>
              <a:buFont typeface="Oswald"/>
              <a:buNone/>
              <a:defRPr sz="3000">
                <a:solidFill>
                  <a:schemeClr val="dk2"/>
                </a:solidFill>
                <a:latin typeface="Oswald"/>
                <a:ea typeface="Oswald"/>
                <a:cs typeface="Oswald"/>
                <a:sym typeface="Oswald"/>
              </a:defRPr>
            </a:lvl6pPr>
            <a:lvl7pPr lvl="6" indent="0">
              <a:spcBef>
                <a:spcPts val="0"/>
              </a:spcBef>
              <a:buClr>
                <a:schemeClr val="dk2"/>
              </a:buClr>
              <a:buFont typeface="Oswald"/>
              <a:buNone/>
              <a:defRPr sz="3000">
                <a:solidFill>
                  <a:schemeClr val="dk2"/>
                </a:solidFill>
                <a:latin typeface="Oswald"/>
                <a:ea typeface="Oswald"/>
                <a:cs typeface="Oswald"/>
                <a:sym typeface="Oswald"/>
              </a:defRPr>
            </a:lvl7pPr>
            <a:lvl8pPr lvl="7" indent="0">
              <a:spcBef>
                <a:spcPts val="0"/>
              </a:spcBef>
              <a:buClr>
                <a:schemeClr val="dk2"/>
              </a:buClr>
              <a:buFont typeface="Oswald"/>
              <a:buNone/>
              <a:defRPr sz="3000">
                <a:solidFill>
                  <a:schemeClr val="dk2"/>
                </a:solidFill>
                <a:latin typeface="Oswald"/>
                <a:ea typeface="Oswald"/>
                <a:cs typeface="Oswald"/>
                <a:sym typeface="Oswald"/>
              </a:defRPr>
            </a:lvl8pPr>
            <a:lvl9pPr lvl="8" indent="0">
              <a:spcBef>
                <a:spcPts val="0"/>
              </a:spcBef>
              <a:buClr>
                <a:schemeClr val="dk2"/>
              </a:buClr>
              <a:buFont typeface="Oswald"/>
              <a:buNone/>
              <a:defRPr sz="3000">
                <a:solidFill>
                  <a:schemeClr val="dk2"/>
                </a:solidFill>
                <a:latin typeface="Oswald"/>
                <a:ea typeface="Oswald"/>
                <a:cs typeface="Oswald"/>
                <a:sym typeface="Oswald"/>
              </a:defRPr>
            </a:lvl9pPr>
          </a:lstStyle>
          <a:p>
            <a:endParaRPr/>
          </a:p>
        </p:txBody>
      </p:sp>
      <p:sp>
        <p:nvSpPr>
          <p:cNvPr id="35" name="Shape 35"/>
          <p:cNvSpPr txBox="1">
            <a:spLocks noGrp="1"/>
          </p:cNvSpPr>
          <p:nvPr>
            <p:ph type="body" idx="1"/>
          </p:nvPr>
        </p:nvSpPr>
        <p:spPr>
          <a:xfrm>
            <a:off x="311700" y="1234075"/>
            <a:ext cx="8520599" cy="3334800"/>
          </a:xfrm>
          <a:prstGeom prst="rect">
            <a:avLst/>
          </a:prstGeom>
          <a:noFill/>
          <a:ln>
            <a:noFill/>
          </a:ln>
        </p:spPr>
        <p:txBody>
          <a:bodyPr wrap="square" lIns="91425" tIns="91425" rIns="91425" bIns="91425" anchor="t" anchorCtr="0"/>
          <a:lstStyle>
            <a:lvl1pPr marL="0" marR="0" lvl="0" indent="0" algn="l" rtl="0">
              <a:lnSpc>
                <a:spcPct val="115000"/>
              </a:lnSpc>
              <a:spcBef>
                <a:spcPts val="0"/>
              </a:spcBef>
              <a:spcAft>
                <a:spcPts val="1600"/>
              </a:spcAft>
              <a:buClr>
                <a:schemeClr val="dk2"/>
              </a:buClr>
              <a:buFont typeface="Playfair Display"/>
              <a:buNone/>
              <a:defRPr sz="1800" b="0" i="0" u="none" strike="noStrike" cap="none">
                <a:solidFill>
                  <a:schemeClr val="dk2"/>
                </a:solidFill>
                <a:latin typeface="Playfair Display"/>
                <a:ea typeface="Playfair Display"/>
                <a:cs typeface="Playfair Display"/>
                <a:sym typeface="Playfair Display"/>
              </a:defRPr>
            </a:lvl1pPr>
            <a:lvl2pPr marL="457200" marR="0" lvl="1"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2pPr>
            <a:lvl3pPr marL="914400" marR="0" lvl="2"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3pPr>
            <a:lvl4pPr marL="1371600" marR="0" lvl="3"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4pPr>
            <a:lvl5pPr marL="1828800" marR="0" lvl="4"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5pPr>
            <a:lvl6pPr marL="2286000" marR="0" lvl="5"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6pPr>
            <a:lvl7pPr marL="2743200" marR="0" lvl="6"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7pPr>
            <a:lvl8pPr marL="3200400" marR="0" lvl="7"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8pPr>
            <a:lvl9pPr marL="3657600" marR="0" lvl="8"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9pPr>
          </a:lstStyle>
          <a:p>
            <a:endParaRPr/>
          </a:p>
        </p:txBody>
      </p:sp>
      <p:sp>
        <p:nvSpPr>
          <p:cNvPr id="36" name="Shape 36"/>
          <p:cNvSpPr txBox="1">
            <a:spLocks noGrp="1"/>
          </p:cNvSpPr>
          <p:nvPr>
            <p:ph type="sldNum" idx="12"/>
          </p:nvPr>
        </p:nvSpPr>
        <p:spPr>
          <a:xfrm>
            <a:off x="8497999" y="4688758"/>
            <a:ext cx="548699"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accent5"/>
        </a:solidFill>
        <a:effectLst/>
      </p:bgPr>
    </p:bg>
    <p:spTree>
      <p:nvGrpSpPr>
        <p:cNvPr id="1" name="Shape 37"/>
        <p:cNvGrpSpPr/>
        <p:nvPr/>
      </p:nvGrpSpPr>
      <p:grpSpPr>
        <a:xfrm>
          <a:off x="0" y="0"/>
          <a:ext cx="0" cy="0"/>
          <a:chOff x="0" y="0"/>
          <a:chExt cx="0" cy="0"/>
        </a:xfrm>
      </p:grpSpPr>
      <p:sp>
        <p:nvSpPr>
          <p:cNvPr id="38" name="Shape 38"/>
          <p:cNvSpPr/>
          <p:nvPr/>
        </p:nvSpPr>
        <p:spPr>
          <a:xfrm rot="5400000">
            <a:off x="4550700" y="-498599"/>
            <a:ext cx="42600" cy="8455799"/>
          </a:xfrm>
          <a:prstGeom prst="rect">
            <a:avLst/>
          </a:prstGeom>
          <a:solidFill>
            <a:schemeClr val="dk2"/>
          </a:solid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9" name="Shape 39"/>
          <p:cNvSpPr txBox="1">
            <a:spLocks noGrp="1"/>
          </p:cNvSpPr>
          <p:nvPr>
            <p:ph type="title"/>
          </p:nvPr>
        </p:nvSpPr>
        <p:spPr>
          <a:xfrm>
            <a:off x="344250" y="1403850"/>
            <a:ext cx="8455500" cy="2146800"/>
          </a:xfrm>
          <a:prstGeom prst="rect">
            <a:avLst/>
          </a:prstGeom>
          <a:solidFill>
            <a:srgbClr val="FFFFFF"/>
          </a:solid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dk2"/>
              </a:buClr>
              <a:buFont typeface="Playfair Display"/>
              <a:buNone/>
              <a:defRPr sz="4800" b="1" i="0" u="none" strike="noStrike" cap="none">
                <a:solidFill>
                  <a:schemeClr val="dk2"/>
                </a:solidFill>
                <a:latin typeface="Playfair Display"/>
                <a:ea typeface="Playfair Display"/>
                <a:cs typeface="Playfair Display"/>
                <a:sym typeface="Playfair Display"/>
              </a:defRPr>
            </a:lvl1pPr>
            <a:lvl2pPr lvl="1" indent="0" algn="ctr">
              <a:spcBef>
                <a:spcPts val="0"/>
              </a:spcBef>
              <a:buClr>
                <a:schemeClr val="dk2"/>
              </a:buClr>
              <a:buFont typeface="Playfair Display"/>
              <a:buNone/>
              <a:defRPr sz="4800" b="1">
                <a:solidFill>
                  <a:schemeClr val="dk2"/>
                </a:solidFill>
                <a:latin typeface="Playfair Display"/>
                <a:ea typeface="Playfair Display"/>
                <a:cs typeface="Playfair Display"/>
                <a:sym typeface="Playfair Display"/>
              </a:defRPr>
            </a:lvl2pPr>
            <a:lvl3pPr lvl="2" indent="0" algn="ctr">
              <a:spcBef>
                <a:spcPts val="0"/>
              </a:spcBef>
              <a:buClr>
                <a:schemeClr val="dk2"/>
              </a:buClr>
              <a:buFont typeface="Playfair Display"/>
              <a:buNone/>
              <a:defRPr sz="4800" b="1">
                <a:solidFill>
                  <a:schemeClr val="dk2"/>
                </a:solidFill>
                <a:latin typeface="Playfair Display"/>
                <a:ea typeface="Playfair Display"/>
                <a:cs typeface="Playfair Display"/>
                <a:sym typeface="Playfair Display"/>
              </a:defRPr>
            </a:lvl3pPr>
            <a:lvl4pPr lvl="3" indent="0" algn="ctr">
              <a:spcBef>
                <a:spcPts val="0"/>
              </a:spcBef>
              <a:buClr>
                <a:schemeClr val="dk2"/>
              </a:buClr>
              <a:buFont typeface="Playfair Display"/>
              <a:buNone/>
              <a:defRPr sz="4800" b="1">
                <a:solidFill>
                  <a:schemeClr val="dk2"/>
                </a:solidFill>
                <a:latin typeface="Playfair Display"/>
                <a:ea typeface="Playfair Display"/>
                <a:cs typeface="Playfair Display"/>
                <a:sym typeface="Playfair Display"/>
              </a:defRPr>
            </a:lvl4pPr>
            <a:lvl5pPr lvl="4" indent="0" algn="ctr">
              <a:spcBef>
                <a:spcPts val="0"/>
              </a:spcBef>
              <a:buClr>
                <a:schemeClr val="dk2"/>
              </a:buClr>
              <a:buFont typeface="Playfair Display"/>
              <a:buNone/>
              <a:defRPr sz="4800" b="1">
                <a:solidFill>
                  <a:schemeClr val="dk2"/>
                </a:solidFill>
                <a:latin typeface="Playfair Display"/>
                <a:ea typeface="Playfair Display"/>
                <a:cs typeface="Playfair Display"/>
                <a:sym typeface="Playfair Display"/>
              </a:defRPr>
            </a:lvl5pPr>
            <a:lvl6pPr lvl="5" indent="0" algn="ctr">
              <a:spcBef>
                <a:spcPts val="0"/>
              </a:spcBef>
              <a:buClr>
                <a:schemeClr val="dk2"/>
              </a:buClr>
              <a:buFont typeface="Playfair Display"/>
              <a:buNone/>
              <a:defRPr sz="4800" b="1">
                <a:solidFill>
                  <a:schemeClr val="dk2"/>
                </a:solidFill>
                <a:latin typeface="Playfair Display"/>
                <a:ea typeface="Playfair Display"/>
                <a:cs typeface="Playfair Display"/>
                <a:sym typeface="Playfair Display"/>
              </a:defRPr>
            </a:lvl6pPr>
            <a:lvl7pPr lvl="6" indent="0" algn="ctr">
              <a:spcBef>
                <a:spcPts val="0"/>
              </a:spcBef>
              <a:buClr>
                <a:schemeClr val="dk2"/>
              </a:buClr>
              <a:buFont typeface="Playfair Display"/>
              <a:buNone/>
              <a:defRPr sz="4800" b="1">
                <a:solidFill>
                  <a:schemeClr val="dk2"/>
                </a:solidFill>
                <a:latin typeface="Playfair Display"/>
                <a:ea typeface="Playfair Display"/>
                <a:cs typeface="Playfair Display"/>
                <a:sym typeface="Playfair Display"/>
              </a:defRPr>
            </a:lvl7pPr>
            <a:lvl8pPr lvl="7" indent="0" algn="ctr">
              <a:spcBef>
                <a:spcPts val="0"/>
              </a:spcBef>
              <a:buClr>
                <a:schemeClr val="dk2"/>
              </a:buClr>
              <a:buFont typeface="Playfair Display"/>
              <a:buNone/>
              <a:defRPr sz="4800" b="1">
                <a:solidFill>
                  <a:schemeClr val="dk2"/>
                </a:solidFill>
                <a:latin typeface="Playfair Display"/>
                <a:ea typeface="Playfair Display"/>
                <a:cs typeface="Playfair Display"/>
                <a:sym typeface="Playfair Display"/>
              </a:defRPr>
            </a:lvl8pPr>
            <a:lvl9pPr lvl="8" indent="0" algn="ctr">
              <a:spcBef>
                <a:spcPts val="0"/>
              </a:spcBef>
              <a:buClr>
                <a:schemeClr val="dk2"/>
              </a:buClr>
              <a:buFont typeface="Playfair Display"/>
              <a:buNone/>
              <a:defRPr sz="4800" b="1">
                <a:solidFill>
                  <a:schemeClr val="dk2"/>
                </a:solidFill>
                <a:latin typeface="Playfair Display"/>
                <a:ea typeface="Playfair Display"/>
                <a:cs typeface="Playfair Display"/>
                <a:sym typeface="Playfair Display"/>
              </a:defRPr>
            </a:lvl9pPr>
          </a:lstStyle>
          <a:p>
            <a:endParaRPr/>
          </a:p>
        </p:txBody>
      </p:sp>
      <p:sp>
        <p:nvSpPr>
          <p:cNvPr id="40" name="Shape 40"/>
          <p:cNvSpPr txBox="1">
            <a:spLocks noGrp="1"/>
          </p:cNvSpPr>
          <p:nvPr>
            <p:ph type="sldNum" idx="12"/>
          </p:nvPr>
        </p:nvSpPr>
        <p:spPr>
          <a:xfrm>
            <a:off x="8497999" y="4688758"/>
            <a:ext cx="548699"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chemeClr val="lt1"/>
              </a:buClr>
              <a:buSzPct val="25000"/>
              <a:buFont typeface="Arial"/>
              <a:buNone/>
            </a:pPr>
            <a:fld id="{00000000-1234-1234-1234-123412341234}" type="slidenum">
              <a:rPr lang="en" sz="1400" b="0" i="0" u="none" strike="noStrike" cap="none">
                <a:solidFill>
                  <a:schemeClr val="lt1"/>
                </a:solidFill>
                <a:latin typeface="Arial"/>
                <a:ea typeface="Arial"/>
                <a:cs typeface="Arial"/>
                <a:sym typeface="Arial"/>
              </a:rPr>
              <a:t>‹#›</a:t>
            </a:fld>
            <a:endParaRPr lang="en" sz="14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311700" y="555600"/>
            <a:ext cx="2807999" cy="755699"/>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2"/>
              </a:buClr>
              <a:buFont typeface="Oswald"/>
              <a:buNone/>
              <a:defRPr sz="2400" b="0" i="0" u="none" strike="noStrike" cap="none">
                <a:solidFill>
                  <a:schemeClr val="dk2"/>
                </a:solidFill>
                <a:latin typeface="Oswald"/>
                <a:ea typeface="Oswald"/>
                <a:cs typeface="Oswald"/>
                <a:sym typeface="Oswald"/>
              </a:defRPr>
            </a:lvl1pPr>
            <a:lvl2pPr lvl="1" indent="0">
              <a:spcBef>
                <a:spcPts val="0"/>
              </a:spcBef>
              <a:buClr>
                <a:schemeClr val="dk2"/>
              </a:buClr>
              <a:buFont typeface="Oswald"/>
              <a:buNone/>
              <a:defRPr sz="2400">
                <a:solidFill>
                  <a:schemeClr val="dk2"/>
                </a:solidFill>
                <a:latin typeface="Oswald"/>
                <a:ea typeface="Oswald"/>
                <a:cs typeface="Oswald"/>
                <a:sym typeface="Oswald"/>
              </a:defRPr>
            </a:lvl2pPr>
            <a:lvl3pPr lvl="2" indent="0">
              <a:spcBef>
                <a:spcPts val="0"/>
              </a:spcBef>
              <a:buClr>
                <a:schemeClr val="dk2"/>
              </a:buClr>
              <a:buFont typeface="Oswald"/>
              <a:buNone/>
              <a:defRPr sz="2400">
                <a:solidFill>
                  <a:schemeClr val="dk2"/>
                </a:solidFill>
                <a:latin typeface="Oswald"/>
                <a:ea typeface="Oswald"/>
                <a:cs typeface="Oswald"/>
                <a:sym typeface="Oswald"/>
              </a:defRPr>
            </a:lvl3pPr>
            <a:lvl4pPr lvl="3" indent="0">
              <a:spcBef>
                <a:spcPts val="0"/>
              </a:spcBef>
              <a:buClr>
                <a:schemeClr val="dk2"/>
              </a:buClr>
              <a:buFont typeface="Oswald"/>
              <a:buNone/>
              <a:defRPr sz="2400">
                <a:solidFill>
                  <a:schemeClr val="dk2"/>
                </a:solidFill>
                <a:latin typeface="Oswald"/>
                <a:ea typeface="Oswald"/>
                <a:cs typeface="Oswald"/>
                <a:sym typeface="Oswald"/>
              </a:defRPr>
            </a:lvl4pPr>
            <a:lvl5pPr lvl="4" indent="0">
              <a:spcBef>
                <a:spcPts val="0"/>
              </a:spcBef>
              <a:buClr>
                <a:schemeClr val="dk2"/>
              </a:buClr>
              <a:buFont typeface="Oswald"/>
              <a:buNone/>
              <a:defRPr sz="2400">
                <a:solidFill>
                  <a:schemeClr val="dk2"/>
                </a:solidFill>
                <a:latin typeface="Oswald"/>
                <a:ea typeface="Oswald"/>
                <a:cs typeface="Oswald"/>
                <a:sym typeface="Oswald"/>
              </a:defRPr>
            </a:lvl5pPr>
            <a:lvl6pPr lvl="5" indent="0">
              <a:spcBef>
                <a:spcPts val="0"/>
              </a:spcBef>
              <a:buClr>
                <a:schemeClr val="dk2"/>
              </a:buClr>
              <a:buFont typeface="Oswald"/>
              <a:buNone/>
              <a:defRPr sz="2400">
                <a:solidFill>
                  <a:schemeClr val="dk2"/>
                </a:solidFill>
                <a:latin typeface="Oswald"/>
                <a:ea typeface="Oswald"/>
                <a:cs typeface="Oswald"/>
                <a:sym typeface="Oswald"/>
              </a:defRPr>
            </a:lvl6pPr>
            <a:lvl7pPr lvl="6" indent="0">
              <a:spcBef>
                <a:spcPts val="0"/>
              </a:spcBef>
              <a:buClr>
                <a:schemeClr val="dk2"/>
              </a:buClr>
              <a:buFont typeface="Oswald"/>
              <a:buNone/>
              <a:defRPr sz="2400">
                <a:solidFill>
                  <a:schemeClr val="dk2"/>
                </a:solidFill>
                <a:latin typeface="Oswald"/>
                <a:ea typeface="Oswald"/>
                <a:cs typeface="Oswald"/>
                <a:sym typeface="Oswald"/>
              </a:defRPr>
            </a:lvl7pPr>
            <a:lvl8pPr lvl="7" indent="0">
              <a:spcBef>
                <a:spcPts val="0"/>
              </a:spcBef>
              <a:buClr>
                <a:schemeClr val="dk2"/>
              </a:buClr>
              <a:buFont typeface="Oswald"/>
              <a:buNone/>
              <a:defRPr sz="2400">
                <a:solidFill>
                  <a:schemeClr val="dk2"/>
                </a:solidFill>
                <a:latin typeface="Oswald"/>
                <a:ea typeface="Oswald"/>
                <a:cs typeface="Oswald"/>
                <a:sym typeface="Oswald"/>
              </a:defRPr>
            </a:lvl8pPr>
            <a:lvl9pPr lvl="8" indent="0">
              <a:spcBef>
                <a:spcPts val="0"/>
              </a:spcBef>
              <a:buClr>
                <a:schemeClr val="dk2"/>
              </a:buClr>
              <a:buFont typeface="Oswald"/>
              <a:buNone/>
              <a:defRPr sz="2400">
                <a:solidFill>
                  <a:schemeClr val="dk2"/>
                </a:solidFill>
                <a:latin typeface="Oswald"/>
                <a:ea typeface="Oswald"/>
                <a:cs typeface="Oswald"/>
                <a:sym typeface="Oswald"/>
              </a:defRPr>
            </a:lvl9pPr>
          </a:lstStyle>
          <a:p>
            <a:endParaRPr/>
          </a:p>
        </p:txBody>
      </p:sp>
      <p:sp>
        <p:nvSpPr>
          <p:cNvPr id="43" name="Shape 43"/>
          <p:cNvSpPr txBox="1">
            <a:spLocks noGrp="1"/>
          </p:cNvSpPr>
          <p:nvPr>
            <p:ph type="body" idx="1"/>
          </p:nvPr>
        </p:nvSpPr>
        <p:spPr>
          <a:xfrm>
            <a:off x="311700" y="1389600"/>
            <a:ext cx="2807999" cy="3179400"/>
          </a:xfrm>
          <a:prstGeom prst="rect">
            <a:avLst/>
          </a:prstGeom>
          <a:noFill/>
          <a:ln>
            <a:noFill/>
          </a:ln>
        </p:spPr>
        <p:txBody>
          <a:bodyPr wrap="square" lIns="91425" tIns="91425" rIns="91425" bIns="91425" anchor="t" anchorCtr="0"/>
          <a:lstStyle>
            <a:lvl1pPr marL="0" marR="0" lvl="0"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1pPr>
            <a:lvl2pPr marL="457200" marR="0" lvl="1"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2pPr>
            <a:lvl3pPr marL="914400" marR="0" lvl="2"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3pPr>
            <a:lvl4pPr marL="1371600" marR="0" lvl="3"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4pPr>
            <a:lvl5pPr marL="1828800" marR="0" lvl="4"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5pPr>
            <a:lvl6pPr marL="2286000" marR="0" lvl="5"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6pPr>
            <a:lvl7pPr marL="2743200" marR="0" lvl="6"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7pPr>
            <a:lvl8pPr marL="3200400" marR="0" lvl="7"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8pPr>
            <a:lvl9pPr marL="3657600" marR="0" lvl="8" indent="0" algn="l" rtl="0">
              <a:lnSpc>
                <a:spcPct val="115000"/>
              </a:lnSpc>
              <a:spcBef>
                <a:spcPts val="0"/>
              </a:spcBef>
              <a:spcAft>
                <a:spcPts val="1600"/>
              </a:spcAft>
              <a:buClr>
                <a:schemeClr val="dk2"/>
              </a:buClr>
              <a:buFont typeface="Playfair Display"/>
              <a:buNone/>
              <a:defRPr sz="1200" b="0" i="0" u="none" strike="noStrike" cap="none">
                <a:solidFill>
                  <a:schemeClr val="dk2"/>
                </a:solidFill>
                <a:latin typeface="Playfair Display"/>
                <a:ea typeface="Playfair Display"/>
                <a:cs typeface="Playfair Display"/>
                <a:sym typeface="Playfair Display"/>
              </a:defRPr>
            </a:lvl9pPr>
          </a:lstStyle>
          <a:p>
            <a:endParaRPr/>
          </a:p>
        </p:txBody>
      </p:sp>
      <p:sp>
        <p:nvSpPr>
          <p:cNvPr id="44" name="Shape 44"/>
          <p:cNvSpPr txBox="1">
            <a:spLocks noGrp="1"/>
          </p:cNvSpPr>
          <p:nvPr>
            <p:ph type="sldNum" idx="12"/>
          </p:nvPr>
        </p:nvSpPr>
        <p:spPr>
          <a:xfrm>
            <a:off x="8497999" y="4688758"/>
            <a:ext cx="548699"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Font typeface="Playfair Display"/>
              <a:buNone/>
              <a:defRPr sz="1800" b="0" i="0" u="none" strike="noStrike" cap="none">
                <a:solidFill>
                  <a:schemeClr val="dk2"/>
                </a:solidFill>
                <a:latin typeface="Playfair Display"/>
                <a:ea typeface="Playfair Display"/>
                <a:cs typeface="Playfair Display"/>
                <a:sym typeface="Playfair Display"/>
              </a:defRPr>
            </a:lvl1pPr>
            <a:lvl2pPr marL="457200" marR="0" lvl="1"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2pPr>
            <a:lvl3pPr marL="914400" marR="0" lvl="2"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3pPr>
            <a:lvl4pPr marL="1371600" marR="0" lvl="3"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4pPr>
            <a:lvl5pPr marL="1828800" marR="0" lvl="4"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5pPr>
            <a:lvl6pPr marL="2286000" marR="0" lvl="5"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6pPr>
            <a:lvl7pPr marL="2743200" marR="0" lvl="6"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7pPr>
            <a:lvl8pPr marL="3200400" marR="0" lvl="7"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8pPr>
            <a:lvl9pPr marL="3657600" marR="0" lvl="8" indent="0" algn="l" rtl="0">
              <a:lnSpc>
                <a:spcPct val="115000"/>
              </a:lnSpc>
              <a:spcBef>
                <a:spcPts val="0"/>
              </a:spcBef>
              <a:spcAft>
                <a:spcPts val="1600"/>
              </a:spcAft>
              <a:buClr>
                <a:schemeClr val="dk2"/>
              </a:buClr>
              <a:buFont typeface="Playfair Display"/>
              <a:buNone/>
              <a:defRPr sz="1400" b="0" i="0" u="none" strike="noStrike" cap="none">
                <a:solidFill>
                  <a:schemeClr val="dk2"/>
                </a:solidFill>
                <a:latin typeface="Playfair Display"/>
                <a:ea typeface="Playfair Display"/>
                <a:cs typeface="Playfair Display"/>
                <a:sym typeface="Playfair Display"/>
              </a:defRPr>
            </a:lvl9pPr>
          </a:lstStyle>
          <a:p>
            <a:endParaRPr/>
          </a:p>
        </p:txBody>
      </p:sp>
      <p:sp>
        <p:nvSpPr>
          <p:cNvPr id="47" name="Shape 47"/>
          <p:cNvSpPr txBox="1">
            <a:spLocks noGrp="1"/>
          </p:cNvSpPr>
          <p:nvPr>
            <p:ph type="sldNum" idx="12"/>
          </p:nvPr>
        </p:nvSpPr>
        <p:spPr>
          <a:xfrm>
            <a:off x="8497999" y="4688758"/>
            <a:ext cx="548699"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2"/>
              </a:buClr>
              <a:buFont typeface="Oswald"/>
              <a:buNone/>
              <a:defRPr sz="3000" b="0" i="0" u="none" strike="noStrike" cap="none">
                <a:solidFill>
                  <a:schemeClr val="dk2"/>
                </a:solidFill>
                <a:latin typeface="Oswald"/>
                <a:ea typeface="Oswald"/>
                <a:cs typeface="Oswald"/>
                <a:sym typeface="Oswald"/>
              </a:defRPr>
            </a:lvl1pPr>
            <a:lvl2pPr lvl="1" indent="0">
              <a:spcBef>
                <a:spcPts val="0"/>
              </a:spcBef>
              <a:buClr>
                <a:schemeClr val="dk2"/>
              </a:buClr>
              <a:buFont typeface="Oswald"/>
              <a:buNone/>
              <a:defRPr sz="3000">
                <a:solidFill>
                  <a:schemeClr val="dk2"/>
                </a:solidFill>
                <a:latin typeface="Oswald"/>
                <a:ea typeface="Oswald"/>
                <a:cs typeface="Oswald"/>
                <a:sym typeface="Oswald"/>
              </a:defRPr>
            </a:lvl2pPr>
            <a:lvl3pPr lvl="2" indent="0">
              <a:spcBef>
                <a:spcPts val="0"/>
              </a:spcBef>
              <a:buClr>
                <a:schemeClr val="dk2"/>
              </a:buClr>
              <a:buFont typeface="Oswald"/>
              <a:buNone/>
              <a:defRPr sz="3000">
                <a:solidFill>
                  <a:schemeClr val="dk2"/>
                </a:solidFill>
                <a:latin typeface="Oswald"/>
                <a:ea typeface="Oswald"/>
                <a:cs typeface="Oswald"/>
                <a:sym typeface="Oswald"/>
              </a:defRPr>
            </a:lvl3pPr>
            <a:lvl4pPr lvl="3" indent="0">
              <a:spcBef>
                <a:spcPts val="0"/>
              </a:spcBef>
              <a:buClr>
                <a:schemeClr val="dk2"/>
              </a:buClr>
              <a:buFont typeface="Oswald"/>
              <a:buNone/>
              <a:defRPr sz="3000">
                <a:solidFill>
                  <a:schemeClr val="dk2"/>
                </a:solidFill>
                <a:latin typeface="Oswald"/>
                <a:ea typeface="Oswald"/>
                <a:cs typeface="Oswald"/>
                <a:sym typeface="Oswald"/>
              </a:defRPr>
            </a:lvl4pPr>
            <a:lvl5pPr lvl="4" indent="0">
              <a:spcBef>
                <a:spcPts val="0"/>
              </a:spcBef>
              <a:buClr>
                <a:schemeClr val="dk2"/>
              </a:buClr>
              <a:buFont typeface="Oswald"/>
              <a:buNone/>
              <a:defRPr sz="3000">
                <a:solidFill>
                  <a:schemeClr val="dk2"/>
                </a:solidFill>
                <a:latin typeface="Oswald"/>
                <a:ea typeface="Oswald"/>
                <a:cs typeface="Oswald"/>
                <a:sym typeface="Oswald"/>
              </a:defRPr>
            </a:lvl5pPr>
            <a:lvl6pPr lvl="5" indent="0">
              <a:spcBef>
                <a:spcPts val="0"/>
              </a:spcBef>
              <a:buClr>
                <a:schemeClr val="dk2"/>
              </a:buClr>
              <a:buFont typeface="Oswald"/>
              <a:buNone/>
              <a:defRPr sz="3000">
                <a:solidFill>
                  <a:schemeClr val="dk2"/>
                </a:solidFill>
                <a:latin typeface="Oswald"/>
                <a:ea typeface="Oswald"/>
                <a:cs typeface="Oswald"/>
                <a:sym typeface="Oswald"/>
              </a:defRPr>
            </a:lvl6pPr>
            <a:lvl7pPr lvl="6" indent="0">
              <a:spcBef>
                <a:spcPts val="0"/>
              </a:spcBef>
              <a:buClr>
                <a:schemeClr val="dk2"/>
              </a:buClr>
              <a:buFont typeface="Oswald"/>
              <a:buNone/>
              <a:defRPr sz="3000">
                <a:solidFill>
                  <a:schemeClr val="dk2"/>
                </a:solidFill>
                <a:latin typeface="Oswald"/>
                <a:ea typeface="Oswald"/>
                <a:cs typeface="Oswald"/>
                <a:sym typeface="Oswald"/>
              </a:defRPr>
            </a:lvl7pPr>
            <a:lvl8pPr lvl="7" indent="0">
              <a:spcBef>
                <a:spcPts val="0"/>
              </a:spcBef>
              <a:buClr>
                <a:schemeClr val="dk2"/>
              </a:buClr>
              <a:buFont typeface="Oswald"/>
              <a:buNone/>
              <a:defRPr sz="3000">
                <a:solidFill>
                  <a:schemeClr val="dk2"/>
                </a:solidFill>
                <a:latin typeface="Oswald"/>
                <a:ea typeface="Oswald"/>
                <a:cs typeface="Oswald"/>
                <a:sym typeface="Oswald"/>
              </a:defRPr>
            </a:lvl8pPr>
            <a:lvl9pPr lvl="8" indent="0">
              <a:spcBef>
                <a:spcPts val="0"/>
              </a:spcBef>
              <a:buClr>
                <a:schemeClr val="dk2"/>
              </a:buClr>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234075"/>
            <a:ext cx="8520599" cy="3334800"/>
          </a:xfrm>
          <a:prstGeom prst="rect">
            <a:avLst/>
          </a:prstGeom>
          <a:noFill/>
          <a:ln>
            <a:noFill/>
          </a:ln>
        </p:spPr>
        <p:txBody>
          <a:bodyPr wrap="square" lIns="91425" tIns="91425" rIns="91425" bIns="91425" anchor="t" anchorCtr="0"/>
          <a:lstStyle>
            <a:lvl1pPr marL="0" marR="0" lvl="0" indent="0" algn="l" rtl="0">
              <a:lnSpc>
                <a:spcPct val="115000"/>
              </a:lnSpc>
              <a:spcBef>
                <a:spcPts val="0"/>
              </a:spcBef>
              <a:spcAft>
                <a:spcPts val="1600"/>
              </a:spcAft>
              <a:buClr>
                <a:schemeClr val="dk2"/>
              </a:buClr>
              <a:buFont typeface="Playfair Display"/>
              <a:buChar char="●"/>
              <a:defRPr sz="1800" b="0" i="0" u="none" strike="noStrike" cap="none">
                <a:solidFill>
                  <a:schemeClr val="dk2"/>
                </a:solidFill>
                <a:latin typeface="Playfair Display"/>
                <a:ea typeface="Playfair Display"/>
                <a:cs typeface="Playfair Display"/>
                <a:sym typeface="Playfair Display"/>
              </a:defRPr>
            </a:lvl1pPr>
            <a:lvl2pPr marL="457200" marR="0" lvl="1" indent="0" algn="l" rtl="0">
              <a:lnSpc>
                <a:spcPct val="115000"/>
              </a:lnSpc>
              <a:spcBef>
                <a:spcPts val="0"/>
              </a:spcBef>
              <a:spcAft>
                <a:spcPts val="1600"/>
              </a:spcAft>
              <a:buClr>
                <a:schemeClr val="dk2"/>
              </a:buClr>
              <a:buFont typeface="Playfair Display"/>
              <a:buChar char="○"/>
              <a:defRPr sz="1400" b="0" i="0" u="none" strike="noStrike" cap="none">
                <a:solidFill>
                  <a:schemeClr val="dk2"/>
                </a:solidFill>
                <a:latin typeface="Playfair Display"/>
                <a:ea typeface="Playfair Display"/>
                <a:cs typeface="Playfair Display"/>
                <a:sym typeface="Playfair Display"/>
              </a:defRPr>
            </a:lvl2pPr>
            <a:lvl3pPr marL="914400" marR="0" lvl="2" indent="0" algn="l" rtl="0">
              <a:lnSpc>
                <a:spcPct val="115000"/>
              </a:lnSpc>
              <a:spcBef>
                <a:spcPts val="0"/>
              </a:spcBef>
              <a:spcAft>
                <a:spcPts val="1600"/>
              </a:spcAft>
              <a:buClr>
                <a:schemeClr val="dk2"/>
              </a:buClr>
              <a:buFont typeface="Playfair Display"/>
              <a:buChar char="■"/>
              <a:defRPr sz="1400" b="0" i="0" u="none" strike="noStrike" cap="none">
                <a:solidFill>
                  <a:schemeClr val="dk2"/>
                </a:solidFill>
                <a:latin typeface="Playfair Display"/>
                <a:ea typeface="Playfair Display"/>
                <a:cs typeface="Playfair Display"/>
                <a:sym typeface="Playfair Display"/>
              </a:defRPr>
            </a:lvl3pPr>
            <a:lvl4pPr marL="1371600" marR="0" lvl="3" indent="0" algn="l" rtl="0">
              <a:lnSpc>
                <a:spcPct val="115000"/>
              </a:lnSpc>
              <a:spcBef>
                <a:spcPts val="0"/>
              </a:spcBef>
              <a:spcAft>
                <a:spcPts val="1600"/>
              </a:spcAft>
              <a:buClr>
                <a:schemeClr val="dk2"/>
              </a:buClr>
              <a:buFont typeface="Playfair Display"/>
              <a:buChar char="●"/>
              <a:defRPr sz="1400" b="0" i="0" u="none" strike="noStrike" cap="none">
                <a:solidFill>
                  <a:schemeClr val="dk2"/>
                </a:solidFill>
                <a:latin typeface="Playfair Display"/>
                <a:ea typeface="Playfair Display"/>
                <a:cs typeface="Playfair Display"/>
                <a:sym typeface="Playfair Display"/>
              </a:defRPr>
            </a:lvl4pPr>
            <a:lvl5pPr marL="1828800" marR="0" lvl="4" indent="0" algn="l" rtl="0">
              <a:lnSpc>
                <a:spcPct val="115000"/>
              </a:lnSpc>
              <a:spcBef>
                <a:spcPts val="0"/>
              </a:spcBef>
              <a:spcAft>
                <a:spcPts val="1600"/>
              </a:spcAft>
              <a:buClr>
                <a:schemeClr val="dk2"/>
              </a:buClr>
              <a:buFont typeface="Playfair Display"/>
              <a:buChar char="○"/>
              <a:defRPr sz="1400" b="0" i="0" u="none" strike="noStrike" cap="none">
                <a:solidFill>
                  <a:schemeClr val="dk2"/>
                </a:solidFill>
                <a:latin typeface="Playfair Display"/>
                <a:ea typeface="Playfair Display"/>
                <a:cs typeface="Playfair Display"/>
                <a:sym typeface="Playfair Display"/>
              </a:defRPr>
            </a:lvl5pPr>
            <a:lvl6pPr marL="2286000" marR="0" lvl="5" indent="0" algn="l" rtl="0">
              <a:lnSpc>
                <a:spcPct val="115000"/>
              </a:lnSpc>
              <a:spcBef>
                <a:spcPts val="0"/>
              </a:spcBef>
              <a:spcAft>
                <a:spcPts val="1600"/>
              </a:spcAft>
              <a:buClr>
                <a:schemeClr val="dk2"/>
              </a:buClr>
              <a:buFont typeface="Playfair Display"/>
              <a:buChar char="■"/>
              <a:defRPr sz="1400" b="0" i="0" u="none" strike="noStrike" cap="none">
                <a:solidFill>
                  <a:schemeClr val="dk2"/>
                </a:solidFill>
                <a:latin typeface="Playfair Display"/>
                <a:ea typeface="Playfair Display"/>
                <a:cs typeface="Playfair Display"/>
                <a:sym typeface="Playfair Display"/>
              </a:defRPr>
            </a:lvl6pPr>
            <a:lvl7pPr marL="2743200" marR="0" lvl="6" indent="0" algn="l" rtl="0">
              <a:lnSpc>
                <a:spcPct val="115000"/>
              </a:lnSpc>
              <a:spcBef>
                <a:spcPts val="0"/>
              </a:spcBef>
              <a:spcAft>
                <a:spcPts val="1600"/>
              </a:spcAft>
              <a:buClr>
                <a:schemeClr val="dk2"/>
              </a:buClr>
              <a:buFont typeface="Playfair Display"/>
              <a:buChar char="●"/>
              <a:defRPr sz="1400" b="0" i="0" u="none" strike="noStrike" cap="none">
                <a:solidFill>
                  <a:schemeClr val="dk2"/>
                </a:solidFill>
                <a:latin typeface="Playfair Display"/>
                <a:ea typeface="Playfair Display"/>
                <a:cs typeface="Playfair Display"/>
                <a:sym typeface="Playfair Display"/>
              </a:defRPr>
            </a:lvl7pPr>
            <a:lvl8pPr marL="3200400" marR="0" lvl="7" indent="0" algn="l" rtl="0">
              <a:lnSpc>
                <a:spcPct val="115000"/>
              </a:lnSpc>
              <a:spcBef>
                <a:spcPts val="0"/>
              </a:spcBef>
              <a:spcAft>
                <a:spcPts val="1600"/>
              </a:spcAft>
              <a:buClr>
                <a:schemeClr val="dk2"/>
              </a:buClr>
              <a:buFont typeface="Playfair Display"/>
              <a:buChar char="○"/>
              <a:defRPr sz="1400" b="0" i="0" u="none" strike="noStrike" cap="none">
                <a:solidFill>
                  <a:schemeClr val="dk2"/>
                </a:solidFill>
                <a:latin typeface="Playfair Display"/>
                <a:ea typeface="Playfair Display"/>
                <a:cs typeface="Playfair Display"/>
                <a:sym typeface="Playfair Display"/>
              </a:defRPr>
            </a:lvl8pPr>
            <a:lvl9pPr marL="3657600" marR="0" lvl="8" indent="0" algn="l" rtl="0">
              <a:lnSpc>
                <a:spcPct val="115000"/>
              </a:lnSpc>
              <a:spcBef>
                <a:spcPts val="0"/>
              </a:spcBef>
              <a:spcAft>
                <a:spcPts val="1600"/>
              </a:spcAft>
              <a:buClr>
                <a:schemeClr val="dk2"/>
              </a:buClr>
              <a:buFont typeface="Playfair Display"/>
              <a:buChar char="■"/>
              <a:defRPr sz="1400" b="0" i="0" u="none" strike="noStrike" cap="none">
                <a:solidFill>
                  <a:schemeClr val="dk2"/>
                </a:solidFill>
                <a:latin typeface="Playfair Display"/>
                <a:ea typeface="Playfair Display"/>
                <a:cs typeface="Playfair Display"/>
                <a:sym typeface="Playfair Display"/>
              </a:defRPr>
            </a:lvl9pPr>
          </a:lstStyle>
          <a:p>
            <a:endParaRPr/>
          </a:p>
        </p:txBody>
      </p:sp>
      <p:sp>
        <p:nvSpPr>
          <p:cNvPr id="8" name="Shape 8"/>
          <p:cNvSpPr txBox="1">
            <a:spLocks noGrp="1"/>
          </p:cNvSpPr>
          <p:nvPr>
            <p:ph type="sldNum" idx="12"/>
          </p:nvPr>
        </p:nvSpPr>
        <p:spPr>
          <a:xfrm>
            <a:off x="8497999" y="4688758"/>
            <a:ext cx="548699" cy="393600"/>
          </a:xfrm>
          <a:prstGeom prst="rect">
            <a:avLst/>
          </a:prstGeom>
          <a:noFill/>
          <a:ln>
            <a:noFill/>
          </a:ln>
        </p:spPr>
        <p:txBody>
          <a:bodyPr wrap="square"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Playfair Display"/>
              <a:buNone/>
            </a:pPr>
            <a:fld id="{00000000-1234-1234-1234-123412341234}" type="slidenum">
              <a:rPr lang="en" sz="1000" b="0" i="0" u="none" strike="noStrike" cap="none">
                <a:solidFill>
                  <a:schemeClr val="dk2"/>
                </a:solidFill>
                <a:latin typeface="Playfair Display"/>
                <a:ea typeface="Playfair Display"/>
                <a:cs typeface="Playfair Display"/>
                <a:sym typeface="Playfair Display"/>
              </a:rPr>
              <a:t>‹#›</a:t>
            </a:fld>
            <a:endParaRPr lang="en" sz="1000" b="0" i="0" u="none" strike="noStrike" cap="none">
              <a:solidFill>
                <a:schemeClr val="dk2"/>
              </a:solidFill>
              <a:latin typeface="Playfair Display"/>
              <a:ea typeface="Playfair Display"/>
              <a:cs typeface="Playfair Display"/>
              <a:sym typeface="Playfair Display"/>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a:endParaRPr/>
          </a:p>
        </p:txBody>
      </p:sp>
      <p:sp>
        <p:nvSpPr>
          <p:cNvPr id="56" name="Shape 56"/>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rtl="0">
              <a:lnSpc>
                <a:spcPct val="115000"/>
              </a:lnSpc>
              <a:spcBef>
                <a:spcPts val="0"/>
              </a:spcBef>
              <a:spcAft>
                <a:spcPts val="1600"/>
              </a:spcAft>
              <a:buClr>
                <a:schemeClr val="accent3"/>
              </a:buClr>
              <a:buSzPct val="100000"/>
              <a:buFont typeface="Proxima Nova"/>
              <a:buChar char="●"/>
              <a:defRPr sz="1800">
                <a:solidFill>
                  <a:schemeClr val="accent3"/>
                </a:solidFill>
                <a:latin typeface="Proxima Nova"/>
                <a:ea typeface="Proxima Nova"/>
                <a:cs typeface="Proxima Nova"/>
                <a:sym typeface="Proxima Nova"/>
              </a:defRPr>
            </a:lvl1pPr>
            <a:lvl2pPr lvl="1" rtl="0">
              <a:lnSpc>
                <a:spcPct val="115000"/>
              </a:lnSpc>
              <a:spcBef>
                <a:spcPts val="0"/>
              </a:spcBef>
              <a:spcAft>
                <a:spcPts val="1600"/>
              </a:spcAft>
              <a:buClr>
                <a:schemeClr val="accent3"/>
              </a:buClr>
              <a:buFont typeface="Proxima Nova"/>
              <a:buChar char="○"/>
              <a:defRPr>
                <a:solidFill>
                  <a:schemeClr val="accent3"/>
                </a:solidFill>
                <a:latin typeface="Proxima Nova"/>
                <a:ea typeface="Proxima Nova"/>
                <a:cs typeface="Proxima Nova"/>
                <a:sym typeface="Proxima Nova"/>
              </a:defRPr>
            </a:lvl2pPr>
            <a:lvl3pPr lvl="2" rtl="0">
              <a:lnSpc>
                <a:spcPct val="115000"/>
              </a:lnSpc>
              <a:spcBef>
                <a:spcPts val="0"/>
              </a:spcBef>
              <a:spcAft>
                <a:spcPts val="1600"/>
              </a:spcAft>
              <a:buClr>
                <a:schemeClr val="accent3"/>
              </a:buClr>
              <a:buFont typeface="Proxima Nova"/>
              <a:buChar char="■"/>
              <a:defRPr>
                <a:solidFill>
                  <a:schemeClr val="accent3"/>
                </a:solidFill>
                <a:latin typeface="Proxima Nova"/>
                <a:ea typeface="Proxima Nova"/>
                <a:cs typeface="Proxima Nova"/>
                <a:sym typeface="Proxima Nova"/>
              </a:defRPr>
            </a:lvl3pPr>
            <a:lvl4pPr lvl="3" rtl="0">
              <a:lnSpc>
                <a:spcPct val="115000"/>
              </a:lnSpc>
              <a:spcBef>
                <a:spcPts val="0"/>
              </a:spcBef>
              <a:spcAft>
                <a:spcPts val="1600"/>
              </a:spcAft>
              <a:buClr>
                <a:schemeClr val="accent3"/>
              </a:buClr>
              <a:buFont typeface="Proxima Nova"/>
              <a:buChar char="●"/>
              <a:defRPr>
                <a:solidFill>
                  <a:schemeClr val="accent3"/>
                </a:solidFill>
                <a:latin typeface="Proxima Nova"/>
                <a:ea typeface="Proxima Nova"/>
                <a:cs typeface="Proxima Nova"/>
                <a:sym typeface="Proxima Nova"/>
              </a:defRPr>
            </a:lvl4pPr>
            <a:lvl5pPr lvl="4" rtl="0">
              <a:lnSpc>
                <a:spcPct val="115000"/>
              </a:lnSpc>
              <a:spcBef>
                <a:spcPts val="0"/>
              </a:spcBef>
              <a:spcAft>
                <a:spcPts val="1600"/>
              </a:spcAft>
              <a:buClr>
                <a:schemeClr val="accent3"/>
              </a:buClr>
              <a:buFont typeface="Proxima Nova"/>
              <a:buChar char="○"/>
              <a:defRPr>
                <a:solidFill>
                  <a:schemeClr val="accent3"/>
                </a:solidFill>
                <a:latin typeface="Proxima Nova"/>
                <a:ea typeface="Proxima Nova"/>
                <a:cs typeface="Proxima Nova"/>
                <a:sym typeface="Proxima Nova"/>
              </a:defRPr>
            </a:lvl5pPr>
            <a:lvl6pPr lvl="5" rtl="0">
              <a:lnSpc>
                <a:spcPct val="115000"/>
              </a:lnSpc>
              <a:spcBef>
                <a:spcPts val="0"/>
              </a:spcBef>
              <a:spcAft>
                <a:spcPts val="1600"/>
              </a:spcAft>
              <a:buClr>
                <a:schemeClr val="accent3"/>
              </a:buClr>
              <a:buFont typeface="Proxima Nova"/>
              <a:buChar char="■"/>
              <a:defRPr>
                <a:solidFill>
                  <a:schemeClr val="accent3"/>
                </a:solidFill>
                <a:latin typeface="Proxima Nova"/>
                <a:ea typeface="Proxima Nova"/>
                <a:cs typeface="Proxima Nova"/>
                <a:sym typeface="Proxima Nova"/>
              </a:defRPr>
            </a:lvl6pPr>
            <a:lvl7pPr lvl="6" rtl="0">
              <a:lnSpc>
                <a:spcPct val="115000"/>
              </a:lnSpc>
              <a:spcBef>
                <a:spcPts val="0"/>
              </a:spcBef>
              <a:spcAft>
                <a:spcPts val="1600"/>
              </a:spcAft>
              <a:buClr>
                <a:schemeClr val="accent3"/>
              </a:buClr>
              <a:buFont typeface="Proxima Nova"/>
              <a:buChar char="●"/>
              <a:defRPr>
                <a:solidFill>
                  <a:schemeClr val="accent3"/>
                </a:solidFill>
                <a:latin typeface="Proxima Nova"/>
                <a:ea typeface="Proxima Nova"/>
                <a:cs typeface="Proxima Nova"/>
                <a:sym typeface="Proxima Nova"/>
              </a:defRPr>
            </a:lvl7pPr>
            <a:lvl8pPr lvl="7" rtl="0">
              <a:lnSpc>
                <a:spcPct val="115000"/>
              </a:lnSpc>
              <a:spcBef>
                <a:spcPts val="0"/>
              </a:spcBef>
              <a:spcAft>
                <a:spcPts val="1600"/>
              </a:spcAft>
              <a:buClr>
                <a:schemeClr val="accent3"/>
              </a:buClr>
              <a:buFont typeface="Proxima Nova"/>
              <a:buChar char="○"/>
              <a:defRPr>
                <a:solidFill>
                  <a:schemeClr val="accent3"/>
                </a:solidFill>
                <a:latin typeface="Proxima Nova"/>
                <a:ea typeface="Proxima Nova"/>
                <a:cs typeface="Proxima Nova"/>
                <a:sym typeface="Proxima Nova"/>
              </a:defRPr>
            </a:lvl8pPr>
            <a:lvl9pPr lvl="8" rtl="0">
              <a:lnSpc>
                <a:spcPct val="115000"/>
              </a:lnSpc>
              <a:spcBef>
                <a:spcPts val="0"/>
              </a:spcBef>
              <a:spcAft>
                <a:spcPts val="1600"/>
              </a:spcAft>
              <a:buClr>
                <a:schemeClr val="accent3"/>
              </a:buClr>
              <a:buFont typeface="Proxima Nova"/>
              <a:buChar char="■"/>
              <a:defRPr>
                <a:solidFill>
                  <a:schemeClr val="accent3"/>
                </a:solidFill>
                <a:latin typeface="Proxima Nova"/>
                <a:ea typeface="Proxima Nova"/>
                <a:cs typeface="Proxima Nova"/>
                <a:sym typeface="Proxima Nova"/>
              </a:defRPr>
            </a:lvl9pPr>
          </a:lstStyle>
          <a:p>
            <a:endParaRPr/>
          </a:p>
        </p:txBody>
      </p:sp>
      <p:sp>
        <p:nvSpPr>
          <p:cNvPr id="57" name="Shape 57"/>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rtl="0">
              <a:spcBef>
                <a:spcPts val="0"/>
              </a:spcBef>
              <a:buNone/>
            </a:pPr>
            <a:fld id="{00000000-1234-1234-1234-123412341234}" type="slidenum">
              <a:rPr lang="en" sz="1000">
                <a:solidFill>
                  <a:schemeClr val="dk1"/>
                </a:solidFill>
                <a:latin typeface="Proxima Nova"/>
                <a:ea typeface="Proxima Nova"/>
                <a:cs typeface="Proxima Nova"/>
                <a:sym typeface="Proxima Nova"/>
              </a:rPr>
              <a:t>‹#›</a:t>
            </a:fld>
            <a:endParaRPr lang="en" sz="1000">
              <a:solidFill>
                <a:schemeClr val="dk1"/>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unicefusa.org/help/advocat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o0UTDyh1Njw"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s://www.youtube.com/watch?v=cSlojfiV__8"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hyperlink" Target="http://briarwoodsunicef.weebly.com/" TargetMode="External"/><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155CC"/>
        </a:solidFill>
        <a:effectLst/>
      </p:bgPr>
    </p:bg>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663900" y="382925"/>
            <a:ext cx="7816200" cy="2360700"/>
          </a:xfrm>
          <a:prstGeom prst="rect">
            <a:avLst/>
          </a:prstGeom>
        </p:spPr>
        <p:txBody>
          <a:bodyPr wrap="square" lIns="91425" tIns="91425" rIns="91425" bIns="91425" anchor="b" anchorCtr="0">
            <a:noAutofit/>
          </a:bodyPr>
          <a:lstStyle/>
          <a:p>
            <a:pPr lvl="0" algn="ctr" rtl="0">
              <a:lnSpc>
                <a:spcPct val="100000"/>
              </a:lnSpc>
              <a:spcBef>
                <a:spcPts val="0"/>
              </a:spcBef>
              <a:spcAft>
                <a:spcPts val="0"/>
              </a:spcAft>
              <a:buClr>
                <a:schemeClr val="dk1"/>
              </a:buClr>
              <a:buSzPct val="25000"/>
              <a:buFont typeface="Arial"/>
              <a:buNone/>
            </a:pPr>
            <a:r>
              <a:rPr lang="en" sz="6000">
                <a:solidFill>
                  <a:srgbClr val="FF5722"/>
                </a:solidFill>
                <a:latin typeface="Proxima Nova Semibold"/>
                <a:ea typeface="Proxima Nova Semibold"/>
                <a:cs typeface="Proxima Nova Semibold"/>
                <a:sym typeface="Proxima Nova Semibold"/>
              </a:rPr>
              <a:t>UNICEF Club Meeting</a:t>
            </a:r>
          </a:p>
          <a:p>
            <a:pPr lvl="0" algn="ctr" rtl="0">
              <a:lnSpc>
                <a:spcPct val="100000"/>
              </a:lnSpc>
              <a:spcBef>
                <a:spcPts val="0"/>
              </a:spcBef>
              <a:spcAft>
                <a:spcPts val="0"/>
              </a:spcAft>
              <a:buClr>
                <a:schemeClr val="dk1"/>
              </a:buClr>
              <a:buSzPct val="25000"/>
              <a:buFont typeface="Arial"/>
              <a:buNone/>
            </a:pPr>
            <a:r>
              <a:rPr lang="en" sz="6000">
                <a:solidFill>
                  <a:srgbClr val="FF5722"/>
                </a:solidFill>
                <a:latin typeface="Proxima Nova Semibold"/>
                <a:ea typeface="Proxima Nova Semibold"/>
                <a:cs typeface="Proxima Nova Semibold"/>
                <a:sym typeface="Proxima Nova Semibold"/>
              </a:rPr>
              <a:t>11/10/17</a:t>
            </a:r>
          </a:p>
          <a:p>
            <a:pPr lvl="0" algn="ctr" rtl="0">
              <a:lnSpc>
                <a:spcPct val="100000"/>
              </a:lnSpc>
              <a:spcBef>
                <a:spcPts val="0"/>
              </a:spcBef>
              <a:spcAft>
                <a:spcPts val="0"/>
              </a:spcAft>
              <a:buClr>
                <a:schemeClr val="dk1"/>
              </a:buClr>
              <a:buSzPct val="36666"/>
              <a:buFont typeface="Arial"/>
              <a:buNone/>
            </a:pPr>
            <a:r>
              <a:rPr lang="en" sz="3000">
                <a:solidFill>
                  <a:srgbClr val="FF5722"/>
                </a:solidFill>
                <a:latin typeface="Proxima Nova Semibold"/>
                <a:ea typeface="Proxima Nova Semibold"/>
                <a:cs typeface="Proxima Nova Semibold"/>
                <a:sym typeface="Proxima Nova Semibold"/>
              </a:rPr>
              <a:t>Children’s Rights</a:t>
            </a:r>
          </a:p>
        </p:txBody>
      </p:sp>
      <p:sp>
        <p:nvSpPr>
          <p:cNvPr id="109" name="Shape 109"/>
          <p:cNvSpPr txBox="1"/>
          <p:nvPr/>
        </p:nvSpPr>
        <p:spPr>
          <a:xfrm>
            <a:off x="1016100" y="3487800"/>
            <a:ext cx="7111800" cy="1128900"/>
          </a:xfrm>
          <a:prstGeom prst="rect">
            <a:avLst/>
          </a:prstGeom>
          <a:noFill/>
          <a:ln>
            <a:noFill/>
          </a:ln>
        </p:spPr>
        <p:txBody>
          <a:bodyPr wrap="square" lIns="91425" tIns="91425" rIns="91425" bIns="91425" anchor="ctr" anchorCtr="0">
            <a:noAutofit/>
          </a:bodyPr>
          <a:lstStyle/>
          <a:p>
            <a:pPr lvl="0" rtl="0">
              <a:spcBef>
                <a:spcPts val="0"/>
              </a:spcBef>
              <a:buNone/>
            </a:pPr>
            <a:r>
              <a:rPr lang="en" sz="3000">
                <a:solidFill>
                  <a:srgbClr val="FF5722"/>
                </a:solidFill>
                <a:latin typeface="Proxima Nova Semibold"/>
                <a:ea typeface="Proxima Nova Semibold"/>
                <a:cs typeface="Proxima Nova Semibold"/>
                <a:sym typeface="Proxima Nova Semibold"/>
              </a:rPr>
              <a:t>Officers: Riya Verma, Sneha Gonuguntla, Sahil Gullapalli, and Smruti Shah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599" cy="572699"/>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Oswald"/>
              <a:buNone/>
            </a:pPr>
            <a:r>
              <a:rPr lang="en" sz="3000" b="0" i="0" u="none" strike="noStrike" cap="none">
                <a:solidFill>
                  <a:schemeClr val="dk2"/>
                </a:solidFill>
                <a:latin typeface="Oswald"/>
                <a:ea typeface="Oswald"/>
                <a:cs typeface="Oswald"/>
                <a:sym typeface="Oswald"/>
              </a:rPr>
              <a:t>Children Have Rights</a:t>
            </a:r>
          </a:p>
        </p:txBody>
      </p:sp>
      <p:sp>
        <p:nvSpPr>
          <p:cNvPr id="115" name="Shape 115"/>
          <p:cNvSpPr txBox="1">
            <a:spLocks noGrp="1"/>
          </p:cNvSpPr>
          <p:nvPr>
            <p:ph type="body" idx="1"/>
          </p:nvPr>
        </p:nvSpPr>
        <p:spPr>
          <a:xfrm>
            <a:off x="311700" y="1234050"/>
            <a:ext cx="7686300" cy="3082200"/>
          </a:xfrm>
          <a:prstGeom prst="rect">
            <a:avLst/>
          </a:prstGeom>
          <a:noFill/>
          <a:ln>
            <a:noFill/>
          </a:ln>
        </p:spPr>
        <p:txBody>
          <a:bodyPr wrap="square" lIns="91425" tIns="91425" rIns="91425" bIns="91425" anchor="t" anchorCtr="0">
            <a:noAutofit/>
          </a:bodyPr>
          <a:lstStyle/>
          <a:p>
            <a:pPr marL="457200" marR="0" lvl="0" indent="-330200" algn="l" rtl="0">
              <a:lnSpc>
                <a:spcPct val="100000"/>
              </a:lnSpc>
              <a:spcBef>
                <a:spcPts val="0"/>
              </a:spcBef>
              <a:spcAft>
                <a:spcPts val="1000"/>
              </a:spcAft>
              <a:buClr>
                <a:schemeClr val="dk2"/>
              </a:buClr>
              <a:buSzPct val="100000"/>
              <a:buFont typeface="Arial"/>
              <a:buChar char="❖"/>
            </a:pPr>
            <a:r>
              <a:rPr lang="en" sz="3000" i="0" u="none" strike="noStrike" cap="none">
                <a:solidFill>
                  <a:schemeClr val="dk2"/>
                </a:solidFill>
                <a:latin typeface="Arial"/>
                <a:ea typeface="Arial"/>
                <a:cs typeface="Arial"/>
                <a:sym typeface="Arial"/>
              </a:rPr>
              <a:t>UNICEF believes that children are human beings with a distinct set of rights instead of passive objects of care and charity.</a:t>
            </a:r>
          </a:p>
          <a:p>
            <a:pPr marL="457200" marR="0" lvl="0" indent="-330200" algn="l" rtl="0">
              <a:lnSpc>
                <a:spcPct val="100000"/>
              </a:lnSpc>
              <a:spcBef>
                <a:spcPts val="1000"/>
              </a:spcBef>
              <a:spcAft>
                <a:spcPts val="1000"/>
              </a:spcAft>
              <a:buClr>
                <a:schemeClr val="dk2"/>
              </a:buClr>
              <a:buSzPct val="100000"/>
              <a:buFont typeface="Arial"/>
              <a:buChar char="❖"/>
            </a:pPr>
            <a:r>
              <a:rPr lang="en" sz="3000" i="0" u="none" strike="noStrike" cap="none">
                <a:solidFill>
                  <a:schemeClr val="dk2"/>
                </a:solidFill>
                <a:latin typeface="Arial"/>
                <a:ea typeface="Arial"/>
                <a:cs typeface="Arial"/>
                <a:sym typeface="Arial"/>
              </a:rPr>
              <a:t>UNICEF is working to protect the</a:t>
            </a:r>
            <a:r>
              <a:rPr lang="en" sz="3000">
                <a:latin typeface="Arial"/>
                <a:ea typeface="Arial"/>
                <a:cs typeface="Arial"/>
                <a:sym typeface="Arial"/>
              </a:rPr>
              <a:t> r</a:t>
            </a:r>
            <a:r>
              <a:rPr lang="en" sz="3000" i="0" u="none" strike="noStrike" cap="none">
                <a:solidFill>
                  <a:schemeClr val="dk2"/>
                </a:solidFill>
                <a:latin typeface="Arial"/>
                <a:ea typeface="Arial"/>
                <a:cs typeface="Arial"/>
                <a:sym typeface="Arial"/>
              </a:rPr>
              <a:t>ights of all children, especially children in war torn countries, or children with disabilities.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Oswald"/>
              <a:buNone/>
            </a:pPr>
            <a:r>
              <a:rPr lang="en" sz="3000" b="0" i="0" u="none" strike="noStrike" cap="none">
                <a:solidFill>
                  <a:schemeClr val="dk2"/>
                </a:solidFill>
                <a:latin typeface="Oswald"/>
                <a:ea typeface="Oswald"/>
                <a:cs typeface="Oswald"/>
                <a:sym typeface="Oswald"/>
              </a:rPr>
              <a:t>Children Have Rights (Continued)</a:t>
            </a:r>
          </a:p>
        </p:txBody>
      </p:sp>
      <p:sp>
        <p:nvSpPr>
          <p:cNvPr id="121" name="Shape 121"/>
          <p:cNvSpPr txBox="1">
            <a:spLocks noGrp="1"/>
          </p:cNvSpPr>
          <p:nvPr>
            <p:ph type="body" idx="1"/>
          </p:nvPr>
        </p:nvSpPr>
        <p:spPr>
          <a:xfrm>
            <a:off x="311700" y="1234050"/>
            <a:ext cx="8252100" cy="3133800"/>
          </a:xfrm>
          <a:prstGeom prst="rect">
            <a:avLst/>
          </a:prstGeom>
          <a:noFill/>
          <a:ln>
            <a:noFill/>
          </a:ln>
        </p:spPr>
        <p:txBody>
          <a:bodyPr wrap="square" lIns="91425" tIns="91425" rIns="91425" bIns="91425" anchor="t" anchorCtr="0">
            <a:noAutofit/>
          </a:bodyPr>
          <a:lstStyle/>
          <a:p>
            <a:pPr marL="457200" lvl="0" indent="-285750" rtl="0">
              <a:lnSpc>
                <a:spcPct val="100000"/>
              </a:lnSpc>
              <a:spcBef>
                <a:spcPts val="0"/>
              </a:spcBef>
              <a:spcAft>
                <a:spcPts val="1000"/>
              </a:spcAft>
              <a:buClr>
                <a:schemeClr val="dk2"/>
              </a:buClr>
              <a:buSzPct val="100000"/>
              <a:buFont typeface="Arial"/>
              <a:buChar char="❖"/>
            </a:pPr>
            <a:r>
              <a:rPr lang="en" sz="2300">
                <a:latin typeface="Arial"/>
                <a:ea typeface="Arial"/>
                <a:cs typeface="Arial"/>
                <a:sym typeface="Arial"/>
              </a:rPr>
              <a:t>Children with disabilities are targets of discrimination, exclusion, stigmatization, neglect, exploitation, violence and abuse. Worst of all, children with disabilities are often invisible — ignored by governments and communities.</a:t>
            </a:r>
          </a:p>
          <a:p>
            <a:pPr marL="457200" lvl="0" indent="-285750" rtl="0">
              <a:lnSpc>
                <a:spcPct val="100000"/>
              </a:lnSpc>
              <a:spcBef>
                <a:spcPts val="0"/>
              </a:spcBef>
              <a:spcAft>
                <a:spcPts val="1000"/>
              </a:spcAft>
              <a:buClr>
                <a:schemeClr val="dk2"/>
              </a:buClr>
              <a:buSzPct val="100000"/>
              <a:buFont typeface="Arial"/>
              <a:buChar char="❖"/>
            </a:pPr>
            <a:r>
              <a:rPr lang="en" sz="2300">
                <a:latin typeface="Arial"/>
                <a:ea typeface="Arial"/>
                <a:cs typeface="Arial"/>
                <a:sym typeface="Arial"/>
              </a:rPr>
              <a:t>Around the world, at least 93 million children — or 1 in 20 of those aged 14 or younger — live with a moderate or severe disability. We believe in ZERO discrimination against children with disabilities.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599" cy="572699"/>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Oswald"/>
              <a:buNone/>
            </a:pPr>
            <a:r>
              <a:rPr lang="en" sz="3000" b="0" i="0" u="none" strike="noStrike" cap="none">
                <a:solidFill>
                  <a:schemeClr val="dk2"/>
                </a:solidFill>
                <a:latin typeface="Oswald"/>
                <a:ea typeface="Oswald"/>
                <a:cs typeface="Oswald"/>
                <a:sym typeface="Oswald"/>
              </a:rPr>
              <a:t>UNICEF’s Goals for Children</a:t>
            </a:r>
          </a:p>
        </p:txBody>
      </p:sp>
      <p:pic>
        <p:nvPicPr>
          <p:cNvPr id="127" name="Shape 127"/>
          <p:cNvPicPr preferRelativeResize="0"/>
          <p:nvPr/>
        </p:nvPicPr>
        <p:blipFill rotWithShape="1">
          <a:blip r:embed="rId3">
            <a:alphaModFix/>
          </a:blip>
          <a:srcRect/>
          <a:stretch/>
        </p:blipFill>
        <p:spPr>
          <a:xfrm>
            <a:off x="1325850" y="1017725"/>
            <a:ext cx="6492300" cy="3934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262071" y="180450"/>
            <a:ext cx="8619864" cy="816300"/>
          </a:xfrm>
          <a:prstGeom prst="rect">
            <a:avLst/>
          </a:prstGeom>
          <a:noFill/>
          <a:ln>
            <a:noFill/>
          </a:ln>
        </p:spPr>
        <p:txBody>
          <a:bodyPr wrap="square"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Oswald"/>
              <a:buNone/>
            </a:pPr>
            <a:r>
              <a:rPr lang="en" sz="4000" b="0" i="0" u="none" strike="noStrike" cap="none" dirty="0">
                <a:solidFill>
                  <a:schemeClr val="dk2"/>
                </a:solidFill>
                <a:latin typeface="Oswald"/>
                <a:ea typeface="Oswald"/>
                <a:cs typeface="Oswald"/>
                <a:sym typeface="Oswald"/>
              </a:rPr>
              <a:t>Convention on the Rights of the Child</a:t>
            </a:r>
          </a:p>
        </p:txBody>
      </p:sp>
      <p:sp>
        <p:nvSpPr>
          <p:cNvPr id="133" name="Shape 133"/>
          <p:cNvSpPr txBox="1">
            <a:spLocks noGrp="1"/>
          </p:cNvSpPr>
          <p:nvPr>
            <p:ph type="body" idx="1"/>
          </p:nvPr>
        </p:nvSpPr>
        <p:spPr>
          <a:xfrm>
            <a:off x="4695000" y="1346700"/>
            <a:ext cx="4137300" cy="17922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chemeClr val="dk2"/>
              </a:buClr>
              <a:buSzPct val="25000"/>
              <a:buFont typeface="Playfair Display"/>
              <a:buNone/>
            </a:pPr>
            <a:r>
              <a:rPr lang="en" sz="1800" i="0" u="none" strike="noStrike" cap="none">
                <a:solidFill>
                  <a:schemeClr val="dk2"/>
                </a:solidFill>
                <a:latin typeface="Arial"/>
                <a:ea typeface="Arial"/>
                <a:cs typeface="Arial"/>
                <a:sym typeface="Arial"/>
              </a:rPr>
              <a:t>The United States is the only country in the U.N. that has not ratified the CRC.  UNICEF is asking all of its high school members to sign a petition asking the President, and our congressmen, to ratify the CRC.</a:t>
            </a:r>
          </a:p>
        </p:txBody>
      </p:sp>
      <p:sp>
        <p:nvSpPr>
          <p:cNvPr id="134" name="Shape 134"/>
          <p:cNvSpPr txBox="1">
            <a:spLocks noGrp="1"/>
          </p:cNvSpPr>
          <p:nvPr>
            <p:ph type="subTitle" idx="4294967295"/>
          </p:nvPr>
        </p:nvSpPr>
        <p:spPr>
          <a:xfrm>
            <a:off x="311700" y="1346700"/>
            <a:ext cx="4137300" cy="1792200"/>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Playfair Display"/>
              <a:buNone/>
            </a:pPr>
            <a:r>
              <a:rPr lang="en" i="0" u="none" strike="noStrike" cap="none">
                <a:solidFill>
                  <a:schemeClr val="dk2"/>
                </a:solidFill>
                <a:latin typeface="Arial"/>
                <a:ea typeface="Arial"/>
                <a:cs typeface="Arial"/>
                <a:sym typeface="Arial"/>
              </a:rPr>
              <a:t>International treaty recognized that children are not possessions, but people who have human rights. It also recognized the incredible importance of parents and families in providing the best environment for children to grow.</a:t>
            </a:r>
          </a:p>
        </p:txBody>
      </p:sp>
      <p:pic>
        <p:nvPicPr>
          <p:cNvPr id="135" name="Shape 135"/>
          <p:cNvPicPr preferRelativeResize="0"/>
          <p:nvPr/>
        </p:nvPicPr>
        <p:blipFill>
          <a:blip r:embed="rId3">
            <a:alphaModFix/>
          </a:blip>
          <a:stretch>
            <a:fillRect/>
          </a:stretch>
        </p:blipFill>
        <p:spPr>
          <a:xfrm>
            <a:off x="2779831" y="3216075"/>
            <a:ext cx="3584344" cy="1792200"/>
          </a:xfrm>
          <a:prstGeom prst="rect">
            <a:avLst/>
          </a:prstGeom>
          <a:noFill/>
          <a:ln>
            <a:noFill/>
          </a:ln>
        </p:spPr>
      </p:pic>
      <p:sp>
        <p:nvSpPr>
          <p:cNvPr id="136" name="Shape 136"/>
          <p:cNvSpPr txBox="1"/>
          <p:nvPr/>
        </p:nvSpPr>
        <p:spPr>
          <a:xfrm>
            <a:off x="6520200" y="3570946"/>
            <a:ext cx="2312100" cy="816300"/>
          </a:xfrm>
          <a:prstGeom prst="rect">
            <a:avLst/>
          </a:prstGeom>
          <a:noFill/>
          <a:ln>
            <a:noFill/>
          </a:ln>
        </p:spPr>
        <p:txBody>
          <a:bodyPr wrap="square" lIns="91425" tIns="91425" rIns="91425" bIns="91425" anchor="ctr" anchorCtr="0">
            <a:noAutofit/>
          </a:bodyPr>
          <a:lstStyle/>
          <a:p>
            <a:pPr lvl="0">
              <a:spcBef>
                <a:spcPts val="0"/>
              </a:spcBef>
              <a:buNone/>
            </a:pPr>
            <a:r>
              <a:rPr lang="en" u="sng" dirty="0">
                <a:solidFill>
                  <a:schemeClr val="hlink"/>
                </a:solidFill>
                <a:hlinkClick r:id="rId4"/>
              </a:rPr>
              <a:t>https://www.unicefusa.org/help/advocate</a:t>
            </a:r>
          </a:p>
          <a:p>
            <a:pPr lvl="0">
              <a:spcBef>
                <a:spcPts val="0"/>
              </a:spcBef>
              <a:buNone/>
            </a:pPr>
            <a:endParaRPr dirty="0"/>
          </a:p>
          <a:p>
            <a:pPr lvl="0" rtl="0">
              <a:spcBef>
                <a:spcPts val="0"/>
              </a:spcBef>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UNICEF News: Rohingya Refugee Crisis</a:t>
            </a:r>
          </a:p>
        </p:txBody>
      </p:sp>
      <p:sp>
        <p:nvSpPr>
          <p:cNvPr id="142" name="Shape 142"/>
          <p:cNvSpPr txBox="1">
            <a:spLocks noGrp="1"/>
          </p:cNvSpPr>
          <p:nvPr>
            <p:ph type="body" idx="1"/>
          </p:nvPr>
        </p:nvSpPr>
        <p:spPr>
          <a:xfrm>
            <a:off x="311700" y="1230225"/>
            <a:ext cx="8355000" cy="3523200"/>
          </a:xfrm>
          <a:prstGeom prst="rect">
            <a:avLst/>
          </a:prstGeom>
        </p:spPr>
        <p:txBody>
          <a:bodyPr wrap="square" lIns="91425" tIns="91425" rIns="91425" bIns="91425" anchor="t" anchorCtr="0">
            <a:noAutofit/>
          </a:bodyPr>
          <a:lstStyle/>
          <a:p>
            <a:pPr marL="457200" lvl="0" indent="-317500" rtl="0">
              <a:lnSpc>
                <a:spcPct val="100000"/>
              </a:lnSpc>
              <a:spcBef>
                <a:spcPts val="0"/>
              </a:spcBef>
              <a:spcAft>
                <a:spcPts val="0"/>
              </a:spcAft>
              <a:buFont typeface="Arial"/>
              <a:buChar char="-"/>
            </a:pPr>
            <a:r>
              <a:rPr lang="en">
                <a:latin typeface="Arial"/>
                <a:ea typeface="Arial"/>
                <a:cs typeface="Arial"/>
                <a:sym typeface="Arial"/>
              </a:rPr>
              <a:t>Global refugee crisis is unfolding in Myanmar, a Southeast Asian nation</a:t>
            </a:r>
          </a:p>
          <a:p>
            <a:pPr lvl="0" rtl="0">
              <a:lnSpc>
                <a:spcPct val="100000"/>
              </a:lnSpc>
              <a:spcBef>
                <a:spcPts val="0"/>
              </a:spcBef>
              <a:spcAft>
                <a:spcPts val="0"/>
              </a:spcAft>
              <a:buNone/>
            </a:pPr>
            <a:endParaRPr>
              <a:latin typeface="Arial"/>
              <a:ea typeface="Arial"/>
              <a:cs typeface="Arial"/>
              <a:sym typeface="Arial"/>
            </a:endParaRPr>
          </a:p>
          <a:p>
            <a:pPr marL="457200" lvl="0" indent="-317500" rtl="0">
              <a:lnSpc>
                <a:spcPct val="100000"/>
              </a:lnSpc>
              <a:spcBef>
                <a:spcPts val="0"/>
              </a:spcBef>
              <a:spcAft>
                <a:spcPts val="0"/>
              </a:spcAft>
              <a:buFont typeface="Arial"/>
              <a:buChar char="-"/>
            </a:pPr>
            <a:r>
              <a:rPr lang="en">
                <a:latin typeface="Arial"/>
                <a:ea typeface="Arial"/>
                <a:cs typeface="Arial"/>
                <a:sym typeface="Arial"/>
              </a:rPr>
              <a:t>More than half a million ethnic Muslims from Myanmar’s Rakhine State are fleeing to safety in Bangladesh</a:t>
            </a:r>
          </a:p>
          <a:p>
            <a:pPr lvl="0">
              <a:lnSpc>
                <a:spcPct val="100000"/>
              </a:lnSpc>
              <a:spcBef>
                <a:spcPts val="0"/>
              </a:spcBef>
              <a:spcAft>
                <a:spcPts val="0"/>
              </a:spcAft>
              <a:buNone/>
            </a:pPr>
            <a:endParaRPr>
              <a:latin typeface="Arial"/>
              <a:ea typeface="Arial"/>
              <a:cs typeface="Arial"/>
              <a:sym typeface="Arial"/>
            </a:endParaRPr>
          </a:p>
          <a:p>
            <a:pPr marL="457200" lvl="0" indent="-317500" rtl="0">
              <a:lnSpc>
                <a:spcPct val="100000"/>
              </a:lnSpc>
              <a:spcBef>
                <a:spcPts val="0"/>
              </a:spcBef>
              <a:spcAft>
                <a:spcPts val="0"/>
              </a:spcAft>
              <a:buFont typeface="Arial"/>
              <a:buChar char="-"/>
            </a:pPr>
            <a:r>
              <a:rPr lang="en">
                <a:latin typeface="Arial"/>
                <a:ea typeface="Arial"/>
                <a:cs typeface="Arial"/>
                <a:sym typeface="Arial"/>
              </a:rPr>
              <a:t>They are escaping what many officials are calling a case of ethnic cleansing </a:t>
            </a:r>
          </a:p>
          <a:p>
            <a:pPr lvl="0">
              <a:lnSpc>
                <a:spcPct val="100000"/>
              </a:lnSpc>
              <a:spcBef>
                <a:spcPts val="0"/>
              </a:spcBef>
              <a:spcAft>
                <a:spcPts val="0"/>
              </a:spcAft>
              <a:buNone/>
            </a:pPr>
            <a:endParaRPr>
              <a:latin typeface="Arial"/>
              <a:ea typeface="Arial"/>
              <a:cs typeface="Arial"/>
              <a:sym typeface="Arial"/>
            </a:endParaRPr>
          </a:p>
          <a:p>
            <a:pPr marL="457200" lvl="0" indent="-317500" rtl="0">
              <a:lnSpc>
                <a:spcPct val="100000"/>
              </a:lnSpc>
              <a:spcBef>
                <a:spcPts val="0"/>
              </a:spcBef>
              <a:spcAft>
                <a:spcPts val="0"/>
              </a:spcAft>
              <a:buFont typeface="Arial"/>
              <a:buChar char="-"/>
            </a:pPr>
            <a:r>
              <a:rPr lang="en">
                <a:latin typeface="Arial"/>
                <a:ea typeface="Arial"/>
                <a:cs typeface="Arial"/>
                <a:sym typeface="Arial"/>
              </a:rPr>
              <a:t>To help the refugees, UNICEF is providing free education, healthcare, and protection for everyone affected by this crisis</a:t>
            </a:r>
          </a:p>
          <a:p>
            <a:pPr lvl="0">
              <a:lnSpc>
                <a:spcPct val="100000"/>
              </a:lnSpc>
              <a:spcBef>
                <a:spcPts val="0"/>
              </a:spcBef>
              <a:spcAft>
                <a:spcPts val="0"/>
              </a:spcAft>
              <a:buNone/>
            </a:pPr>
            <a:endParaRPr>
              <a:latin typeface="Arial"/>
              <a:ea typeface="Arial"/>
              <a:cs typeface="Arial"/>
              <a:sym typeface="Arial"/>
            </a:endParaRPr>
          </a:p>
          <a:p>
            <a:pPr lvl="0" algn="ctr">
              <a:lnSpc>
                <a:spcPct val="100000"/>
              </a:lnSpc>
              <a:spcBef>
                <a:spcPts val="0"/>
              </a:spcBef>
              <a:spcAft>
                <a:spcPts val="0"/>
              </a:spcAft>
              <a:buNone/>
            </a:pPr>
            <a:r>
              <a:rPr lang="en" u="sng">
                <a:solidFill>
                  <a:schemeClr val="hlink"/>
                </a:solidFill>
                <a:latin typeface="Arial"/>
                <a:ea typeface="Arial"/>
                <a:cs typeface="Arial"/>
                <a:sym typeface="Arial"/>
                <a:hlinkClick r:id="rId3"/>
              </a:rPr>
              <a:t>https://www.youtube.com/watch?v=o0UTDyh1Njw</a:t>
            </a:r>
          </a:p>
          <a:p>
            <a:pPr lvl="0" algn="ctr">
              <a:lnSpc>
                <a:spcPct val="100000"/>
              </a:lnSpc>
              <a:spcBef>
                <a:spcPts val="0"/>
              </a:spcBef>
              <a:spcAft>
                <a:spcPts val="0"/>
              </a:spcAft>
              <a:buNone/>
            </a:pPr>
            <a:r>
              <a:rPr lang="en" u="sng">
                <a:solidFill>
                  <a:schemeClr val="hlink"/>
                </a:solidFill>
                <a:latin typeface="Arial"/>
                <a:ea typeface="Arial"/>
                <a:cs typeface="Arial"/>
                <a:sym typeface="Arial"/>
                <a:hlinkClick r:id="rId4"/>
              </a:rPr>
              <a:t>https://www.youtube.com/watch?v=cSlojfiV__8</a:t>
            </a:r>
            <a:r>
              <a:rPr lang="en">
                <a:latin typeface="Arial"/>
                <a:ea typeface="Arial"/>
                <a:cs typeface="Arial"/>
                <a:sym typeface="Aria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p:nvPr/>
        </p:nvSpPr>
        <p:spPr>
          <a:xfrm>
            <a:off x="311700" y="289350"/>
            <a:ext cx="8520600" cy="1006800"/>
          </a:xfrm>
          <a:prstGeom prst="rect">
            <a:avLst/>
          </a:prstGeom>
          <a:noFill/>
          <a:ln>
            <a:noFill/>
          </a:ln>
        </p:spPr>
        <p:txBody>
          <a:bodyPr wrap="square" lIns="91425" tIns="91425" rIns="91425" bIns="91425" anchor="t" anchorCtr="0">
            <a:noAutofit/>
          </a:bodyPr>
          <a:lstStyle/>
          <a:p>
            <a:pPr lvl="0" algn="ctr" rtl="0">
              <a:spcBef>
                <a:spcPts val="0"/>
              </a:spcBef>
              <a:buNone/>
            </a:pPr>
            <a:r>
              <a:rPr lang="en" sz="4500" b="1">
                <a:solidFill>
                  <a:srgbClr val="FF5722"/>
                </a:solidFill>
                <a:latin typeface="Proxima Nova"/>
                <a:ea typeface="Proxima Nova"/>
                <a:cs typeface="Proxima Nova"/>
                <a:sym typeface="Proxima Nova"/>
              </a:rPr>
              <a:t>Official UNICEF Club Sign-Up </a:t>
            </a:r>
          </a:p>
        </p:txBody>
      </p:sp>
      <p:sp>
        <p:nvSpPr>
          <p:cNvPr id="148" name="Shape 148"/>
          <p:cNvSpPr txBox="1"/>
          <p:nvPr/>
        </p:nvSpPr>
        <p:spPr>
          <a:xfrm>
            <a:off x="642950" y="1600950"/>
            <a:ext cx="7843800" cy="2505900"/>
          </a:xfrm>
          <a:prstGeom prst="rect">
            <a:avLst/>
          </a:prstGeom>
          <a:noFill/>
          <a:ln>
            <a:noFill/>
          </a:ln>
        </p:spPr>
        <p:txBody>
          <a:bodyPr wrap="square" lIns="91425" tIns="91425" rIns="91425" bIns="91425" anchor="t" anchorCtr="0">
            <a:noAutofit/>
          </a:bodyPr>
          <a:lstStyle/>
          <a:p>
            <a:pPr lvl="0" rtl="0">
              <a:lnSpc>
                <a:spcPct val="100000"/>
              </a:lnSpc>
              <a:spcBef>
                <a:spcPts val="0"/>
              </a:spcBef>
              <a:buNone/>
            </a:pPr>
            <a:r>
              <a:rPr lang="en" sz="3000"/>
              <a:t>If you haven’t signed up on the Official UNICEF Club website yet please do so soon!</a:t>
            </a:r>
          </a:p>
          <a:p>
            <a:pPr lvl="0" rtl="0">
              <a:lnSpc>
                <a:spcPct val="100000"/>
              </a:lnSpc>
              <a:spcBef>
                <a:spcPts val="0"/>
              </a:spcBef>
              <a:buNone/>
            </a:pPr>
            <a:endParaRPr sz="3000"/>
          </a:p>
          <a:p>
            <a:pPr lvl="0" rtl="0">
              <a:lnSpc>
                <a:spcPct val="100000"/>
              </a:lnSpc>
              <a:spcBef>
                <a:spcPts val="0"/>
              </a:spcBef>
              <a:buNone/>
            </a:pPr>
            <a:r>
              <a:rPr lang="en" sz="3000"/>
              <a:t>The Instructions and Link for this will be sent out via remind/email soon.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p:nvPr/>
        </p:nvSpPr>
        <p:spPr>
          <a:xfrm>
            <a:off x="311700" y="289350"/>
            <a:ext cx="8520600" cy="1006800"/>
          </a:xfrm>
          <a:prstGeom prst="rect">
            <a:avLst/>
          </a:prstGeom>
          <a:noFill/>
          <a:ln>
            <a:noFill/>
          </a:ln>
        </p:spPr>
        <p:txBody>
          <a:bodyPr wrap="square" lIns="91425" tIns="91425" rIns="91425" bIns="91425" anchor="t" anchorCtr="0">
            <a:noAutofit/>
          </a:bodyPr>
          <a:lstStyle/>
          <a:p>
            <a:pPr lvl="0" algn="ctr" rtl="0">
              <a:spcBef>
                <a:spcPts val="0"/>
              </a:spcBef>
              <a:buNone/>
            </a:pPr>
            <a:r>
              <a:rPr lang="en" sz="5000" b="1">
                <a:solidFill>
                  <a:srgbClr val="FF5722"/>
                </a:solidFill>
                <a:latin typeface="Proxima Nova"/>
                <a:ea typeface="Proxima Nova"/>
                <a:cs typeface="Proxima Nova"/>
                <a:sym typeface="Proxima Nova"/>
              </a:rPr>
              <a:t>Contact Us</a:t>
            </a:r>
          </a:p>
        </p:txBody>
      </p:sp>
      <p:sp>
        <p:nvSpPr>
          <p:cNvPr id="154" name="Shape 154"/>
          <p:cNvSpPr txBox="1"/>
          <p:nvPr/>
        </p:nvSpPr>
        <p:spPr>
          <a:xfrm>
            <a:off x="205504" y="1738350"/>
            <a:ext cx="8732991" cy="2276400"/>
          </a:xfrm>
          <a:prstGeom prst="rect">
            <a:avLst/>
          </a:prstGeom>
          <a:noFill/>
          <a:ln>
            <a:noFill/>
          </a:ln>
        </p:spPr>
        <p:txBody>
          <a:bodyPr wrap="square" lIns="91425" tIns="91425" rIns="91425" bIns="91425" anchor="t" anchorCtr="0">
            <a:noAutofit/>
          </a:bodyPr>
          <a:lstStyle/>
          <a:p>
            <a:pPr lvl="0" algn="ctr" rtl="0">
              <a:lnSpc>
                <a:spcPct val="100000"/>
              </a:lnSpc>
              <a:spcBef>
                <a:spcPts val="0"/>
              </a:spcBef>
              <a:buNone/>
            </a:pPr>
            <a:r>
              <a:rPr lang="en" sz="3300" dirty="0"/>
              <a:t>Email: bwunicef@gmail.com</a:t>
            </a:r>
          </a:p>
          <a:p>
            <a:pPr lvl="0" algn="ctr" rtl="0">
              <a:lnSpc>
                <a:spcPct val="100000"/>
              </a:lnSpc>
              <a:spcBef>
                <a:spcPts val="1600"/>
              </a:spcBef>
              <a:buNone/>
            </a:pPr>
            <a:r>
              <a:rPr lang="en" sz="3300" dirty="0"/>
              <a:t>Remind: Text @bwunicef to 81010</a:t>
            </a:r>
          </a:p>
          <a:p>
            <a:pPr lvl="0" algn="ctr" rtl="0">
              <a:lnSpc>
                <a:spcPct val="100000"/>
              </a:lnSpc>
              <a:spcBef>
                <a:spcPts val="1600"/>
              </a:spcBef>
              <a:buNone/>
            </a:pPr>
            <a:r>
              <a:rPr lang="en" sz="3300" dirty="0"/>
              <a:t>Website: </a:t>
            </a:r>
            <a:r>
              <a:rPr lang="en" sz="3300" u="sng" dirty="0">
                <a:solidFill>
                  <a:srgbClr val="FF5722"/>
                </a:solidFill>
                <a:hlinkClick r:id="rId3"/>
              </a:rPr>
              <a:t>http://briarwoodsunicef.weebly.com/</a:t>
            </a:r>
            <a:r>
              <a:rPr lang="en" sz="33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p:nvPr/>
        </p:nvSpPr>
        <p:spPr>
          <a:xfrm>
            <a:off x="464400" y="988950"/>
            <a:ext cx="8215200" cy="3165600"/>
          </a:xfrm>
          <a:prstGeom prst="rect">
            <a:avLst/>
          </a:prstGeom>
          <a:noFill/>
          <a:ln>
            <a:noFill/>
          </a:ln>
        </p:spPr>
        <p:txBody>
          <a:bodyPr wrap="square" lIns="91425" tIns="91425" rIns="91425" bIns="91425" anchor="t" anchorCtr="0">
            <a:noAutofit/>
          </a:bodyPr>
          <a:lstStyle/>
          <a:p>
            <a:pPr lvl="0" algn="ctr" rtl="0">
              <a:spcBef>
                <a:spcPts val="0"/>
              </a:spcBef>
              <a:buNone/>
            </a:pPr>
            <a:r>
              <a:rPr lang="en" sz="4000" b="1">
                <a:solidFill>
                  <a:srgbClr val="FF5722"/>
                </a:solidFill>
              </a:rPr>
              <a:t>Next UNICEF Club Meeting: Friday, December 8th at 8:40 AM</a:t>
            </a:r>
          </a:p>
          <a:p>
            <a:pPr lvl="0" algn="ctr" rtl="0">
              <a:spcBef>
                <a:spcPts val="0"/>
              </a:spcBef>
              <a:buNone/>
            </a:pPr>
            <a:endParaRPr sz="4000" b="1">
              <a:solidFill>
                <a:srgbClr val="FF5722"/>
              </a:solidFill>
            </a:endParaRPr>
          </a:p>
          <a:p>
            <a:pPr lvl="0" algn="ctr" rtl="0">
              <a:spcBef>
                <a:spcPts val="0"/>
              </a:spcBef>
              <a:buNone/>
            </a:pPr>
            <a:r>
              <a:rPr lang="en" sz="3500" b="1">
                <a:solidFill>
                  <a:srgbClr val="FF5722"/>
                </a:solidFill>
              </a:rPr>
              <a:t>This presentation can be found under the “Updates” tab on our website</a:t>
            </a:r>
          </a:p>
        </p:txBody>
      </p:sp>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400</Words>
  <Application>Microsoft Office PowerPoint</Application>
  <PresentationFormat>On-screen Show (16:9)</PresentationFormat>
  <Paragraphs>37</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Playfair Display</vt:lpstr>
      <vt:lpstr>Montserrat</vt:lpstr>
      <vt:lpstr>Proxima Nova Semibold</vt:lpstr>
      <vt:lpstr>Oswald</vt:lpstr>
      <vt:lpstr>Arial</vt:lpstr>
      <vt:lpstr>Proxima Nova</vt:lpstr>
      <vt:lpstr>pop</vt:lpstr>
      <vt:lpstr>Spearmint</vt:lpstr>
      <vt:lpstr>UNICEF Club Meeting 11/10/17 Children’s Rights</vt:lpstr>
      <vt:lpstr>Children Have Rights</vt:lpstr>
      <vt:lpstr>Children Have Rights (Continued)</vt:lpstr>
      <vt:lpstr>UNICEF’s Goals for Children</vt:lpstr>
      <vt:lpstr>Convention on the Rights of the Child</vt:lpstr>
      <vt:lpstr>UNICEF News: Rohingya Refugee Crisis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UNICEF Club Meeting 11/10/17 Children’s Rights</dc:title>
  <cp:lastModifiedBy>Sahil Gullapalli</cp:lastModifiedBy>
  <cp:revision>1</cp:revision>
  <dcterms:modified xsi:type="dcterms:W3CDTF">2017-11-13T03:14:32Z</dcterms:modified>
</cp:coreProperties>
</file>