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 Semibold" panose="020B0604020202020204" charset="0"/>
      <p:regular r:id="rId10"/>
      <p:bold r:id="rId11"/>
      <p:boldItalic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02161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353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92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91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084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74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673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BXW1lnuc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JFdOuCSqd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69UWgki-A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www.youtube.com/watch?v=Dcb955YqsGA" TargetMode="External"/><Relationship Id="rId4" Type="http://schemas.openxmlformats.org/officeDocument/2006/relationships/hyperlink" Target="https://www.youtube.com/watch?v=9OoY2Dyv7U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riarwoodsunicef.weebl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63900" y="382925"/>
            <a:ext cx="7816200" cy="236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6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UNICEF Club Meeting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6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10/13/17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Trick or Treat for UNICEF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016100" y="3487800"/>
            <a:ext cx="7111800" cy="11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Officers: Riya Verma, Sneha Gonuguntla, Sahil Gullapalli, and Smruti Shah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History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4294967295"/>
          </p:nvPr>
        </p:nvSpPr>
        <p:spPr>
          <a:xfrm>
            <a:off x="915900" y="1296450"/>
            <a:ext cx="7312200" cy="272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666666"/>
                </a:solidFill>
              </a:rPr>
              <a:t>● </a:t>
            </a:r>
            <a:r>
              <a:rPr lang="en" sz="2500">
                <a:solidFill>
                  <a:srgbClr val="000000"/>
                </a:solidFill>
              </a:rPr>
              <a:t>Began in 1950 as a way to help kids around the world still affected by World War II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00000"/>
                </a:solidFill>
              </a:rPr>
              <a:t>● They have raised more than $175 million for the U.S. Fund for UNICEF over the past 67 years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endParaRPr sz="2500">
              <a:solidFill>
                <a:srgbClr val="666666"/>
              </a:solidFill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u="sng">
                <a:solidFill>
                  <a:srgbClr val="FF5722"/>
                </a:solidFill>
                <a:hlinkClick r:id="rId3"/>
              </a:rPr>
              <a:t>https://www.youtube.com/watch?v=S4BXW1lnucI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This Year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354600" y="1230800"/>
            <a:ext cx="8434800" cy="304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● $1 - Buy pencils for a class of 30 students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● $8 - Gives UNICEF Kit that provide clean water to a family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● $15 - Sends a box of 5 mosquito nets to protect kids from deadly malaria disease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● $55 - Gives a box of 150 food packets to save a malnourished child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● $210 - Buys a school-in-a-box kit to help 40 refugee kids learn and heal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000" u="sng">
                <a:solidFill>
                  <a:srgbClr val="FF5722"/>
                </a:solidFill>
                <a:hlinkClick r:id="rId3"/>
              </a:rPr>
              <a:t>https://www.youtube.com/watch?v=YJFdOuCSqdA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Boxes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4294967295"/>
          </p:nvPr>
        </p:nvSpPr>
        <p:spPr>
          <a:xfrm>
            <a:off x="760050" y="1283025"/>
            <a:ext cx="7623900" cy="195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● Please take boxes at the end of the meeting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● Spare change adds up, so everything counts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● You can go trick-or-treating for UNICEF any time before the next meeting, so enjoy your halloween plans too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● 1 Trick or Treat Box = 1 UNICEF Club Volunteer Service Hour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5722"/>
                </a:solidFill>
              </a:rPr>
              <a:t>New Stories</a:t>
            </a:r>
          </a:p>
          <a:p>
            <a:pPr lvl="0">
              <a:spcBef>
                <a:spcPts val="0"/>
              </a:spcBef>
              <a:buNone/>
            </a:pPr>
            <a:endParaRPr sz="3000" b="1"/>
          </a:p>
        </p:txBody>
      </p:sp>
      <p:sp>
        <p:nvSpPr>
          <p:cNvPr id="84" name="Shape 84"/>
          <p:cNvSpPr txBox="1">
            <a:spLocks noGrp="1"/>
          </p:cNvSpPr>
          <p:nvPr>
            <p:ph type="body" idx="4294967295"/>
          </p:nvPr>
        </p:nvSpPr>
        <p:spPr>
          <a:xfrm>
            <a:off x="311700" y="1204700"/>
            <a:ext cx="8520600" cy="289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Education: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u="sng">
                <a:solidFill>
                  <a:srgbClr val="FF5722"/>
                </a:solidFill>
                <a:hlinkClick r:id="rId3"/>
              </a:rPr>
              <a:t>https://www.youtube.com/watch?v=V69UWgki-A0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endParaRPr sz="25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Rohingya Refugee Crisis: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u="sng">
                <a:solidFill>
                  <a:srgbClr val="FF5722"/>
                </a:solidFill>
                <a:hlinkClick r:id="rId4"/>
              </a:rPr>
              <a:t>https://www.youtube.com/watch?v=9OoY2Dyv7Ug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" sz="2500" u="sng">
                <a:solidFill>
                  <a:srgbClr val="FF5722"/>
                </a:solidFill>
                <a:hlinkClick r:id="rId5"/>
              </a:rPr>
              <a:t>https://www.youtube.com/watch?v=Dcb955YqsGA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11700" y="289350"/>
            <a:ext cx="8520600" cy="100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000" b="1">
                <a:solidFill>
                  <a:srgbClr val="FF5722"/>
                </a:solidFill>
                <a:latin typeface="Proxima Nova"/>
                <a:ea typeface="Proxima Nova"/>
                <a:cs typeface="Proxima Nova"/>
                <a:sym typeface="Proxima Nova"/>
              </a:rPr>
              <a:t>Contact Us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0" y="1600950"/>
            <a:ext cx="9144000" cy="227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500" dirty="0"/>
              <a:t>Email: bwunicef@gmail.com</a:t>
            </a:r>
          </a:p>
          <a:p>
            <a:pPr lvl="0" algn="ctr" rtl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" sz="3500" dirty="0"/>
              <a:t>Remind: Text @bwunicef to 81010</a:t>
            </a:r>
          </a:p>
          <a:p>
            <a:pPr lvl="0" algn="ctr" rtl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" sz="3500" dirty="0"/>
              <a:t>Website: </a:t>
            </a:r>
            <a:r>
              <a:rPr lang="en" sz="3500" u="sng" dirty="0">
                <a:solidFill>
                  <a:srgbClr val="FF5722"/>
                </a:solidFill>
                <a:hlinkClick r:id="rId3"/>
              </a:rPr>
              <a:t>http://briarwoodsunicef.weebly.com/</a:t>
            </a:r>
            <a:r>
              <a:rPr lang="en" sz="35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300450" y="988950"/>
            <a:ext cx="8543100" cy="316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 b="1">
                <a:solidFill>
                  <a:srgbClr val="FF5722"/>
                </a:solidFill>
              </a:rPr>
              <a:t>Next UNICEF Club Meeting: Friday, November 10th at 8:40 AM</a:t>
            </a:r>
          </a:p>
          <a:p>
            <a:pPr lvl="0" algn="ctr" rtl="0">
              <a:spcBef>
                <a:spcPts val="0"/>
              </a:spcBef>
              <a:buNone/>
            </a:pPr>
            <a:endParaRPr sz="4000" b="1">
              <a:solidFill>
                <a:srgbClr val="FF5722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5722"/>
                </a:solidFill>
              </a:rPr>
              <a:t>This presentation can be found under the “Updates” tab on our website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Proxima Nova Semibold</vt:lpstr>
      <vt:lpstr>Proxima Nova</vt:lpstr>
      <vt:lpstr>Spearmint</vt:lpstr>
      <vt:lpstr>UNICEF Club Meeting 10/13/17 Trick or Treat for UNICEF</vt:lpstr>
      <vt:lpstr>History</vt:lpstr>
      <vt:lpstr>This Year</vt:lpstr>
      <vt:lpstr>Boxes</vt:lpstr>
      <vt:lpstr>New Stories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Club Meeting 10/13/17 Trick or Treat for UNICEF</dc:title>
  <dc:creator>Sahil Gullapalli</dc:creator>
  <cp:lastModifiedBy>Sahil Gullapalli</cp:lastModifiedBy>
  <cp:revision>1</cp:revision>
  <dcterms:modified xsi:type="dcterms:W3CDTF">2017-10-14T00:53:01Z</dcterms:modified>
</cp:coreProperties>
</file>